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1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3"/>
  </p:notesMasterIdLst>
  <p:sldIdLst>
    <p:sldId id="394" r:id="rId3"/>
    <p:sldId id="398" r:id="rId4"/>
    <p:sldId id="393" r:id="rId5"/>
    <p:sldId id="399" r:id="rId6"/>
    <p:sldId id="395" r:id="rId7"/>
    <p:sldId id="396" r:id="rId8"/>
    <p:sldId id="397" r:id="rId9"/>
    <p:sldId id="401" r:id="rId10"/>
    <p:sldId id="402" r:id="rId11"/>
    <p:sldId id="400" r:id="rId12"/>
  </p:sldIdLst>
  <p:sldSz cx="9144000" cy="6858000" type="screen4x3"/>
  <p:notesSz cx="6858000" cy="9144000"/>
  <p:defaultTextStyle>
    <a:defPPr>
      <a:defRPr lang="e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5854" autoAdjust="0"/>
    <p:restoredTop sz="92545" autoAdjust="0"/>
  </p:normalViewPr>
  <p:slideViewPr>
    <p:cSldViewPr>
      <p:cViewPr varScale="1">
        <p:scale>
          <a:sx n="98" d="100"/>
          <a:sy n="98" d="100"/>
        </p:scale>
        <p:origin x="2600" y="1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viewProps" Target="view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F5A5878-71F6-1E43-9F57-7B32349650FC}" type="doc">
      <dgm:prSet loTypeId="urn:microsoft.com/office/officeart/2005/8/layout/hProcess6" loCatId="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en-GB"/>
        </a:p>
      </dgm:t>
    </dgm:pt>
    <dgm:pt modelId="{A186228A-D344-2846-9FBC-F97AF9C48F93}">
      <dgm:prSet phldrT="[Text]"/>
      <dgm:spPr/>
      <dgm:t>
        <a:bodyPr/>
        <a:lstStyle/>
        <a:p>
          <a:r>
            <a:rPr lang="en-GB" dirty="0"/>
            <a:t>Población</a:t>
          </a:r>
        </a:p>
      </dgm:t>
    </dgm:pt>
    <dgm:pt modelId="{C1EE173F-476A-F44F-BAB4-22C881598C41}" type="parTrans" cxnId="{E3C27BCD-D59E-054F-AB77-497608089A23}">
      <dgm:prSet/>
      <dgm:spPr/>
      <dgm:t>
        <a:bodyPr/>
        <a:lstStyle/>
        <a:p>
          <a:endParaRPr lang="en-GB"/>
        </a:p>
      </dgm:t>
    </dgm:pt>
    <dgm:pt modelId="{2FE9001B-D11B-8547-8EB1-ADEE0D4CF4F5}" type="sibTrans" cxnId="{E3C27BCD-D59E-054F-AB77-497608089A23}">
      <dgm:prSet/>
      <dgm:spPr/>
      <dgm:t>
        <a:bodyPr/>
        <a:lstStyle/>
        <a:p>
          <a:endParaRPr lang="en-GB"/>
        </a:p>
      </dgm:t>
    </dgm:pt>
    <dgm:pt modelId="{E2C56042-2040-1E40-9D4C-94370CD425FC}">
      <dgm:prSet phldrT="[Text]" custT="1"/>
      <dgm:spPr/>
      <dgm:t>
        <a:bodyPr/>
        <a:lstStyle/>
        <a:p>
          <a:r>
            <a:rPr lang="en-GB" sz="2400" dirty="0"/>
            <a:t>Actor</a:t>
          </a:r>
        </a:p>
      </dgm:t>
    </dgm:pt>
    <dgm:pt modelId="{2C4E9FEA-E5AC-B64D-AA90-40E43ECF8AEA}" type="parTrans" cxnId="{96BB7065-EA2B-8A4E-BCDA-CB8C4BB53BF4}">
      <dgm:prSet/>
      <dgm:spPr/>
      <dgm:t>
        <a:bodyPr/>
        <a:lstStyle/>
        <a:p>
          <a:endParaRPr lang="en-GB"/>
        </a:p>
      </dgm:t>
    </dgm:pt>
    <dgm:pt modelId="{2695E0C9-0C61-A545-9684-B280210BFA1B}" type="sibTrans" cxnId="{96BB7065-EA2B-8A4E-BCDA-CB8C4BB53BF4}">
      <dgm:prSet/>
      <dgm:spPr/>
      <dgm:t>
        <a:bodyPr/>
        <a:lstStyle/>
        <a:p>
          <a:endParaRPr lang="en-GB"/>
        </a:p>
      </dgm:t>
    </dgm:pt>
    <dgm:pt modelId="{443B08D3-D739-CD4F-9F6B-1EA4E1C1080C}">
      <dgm:prSet phldrT="[Text]"/>
      <dgm:spPr/>
      <dgm:t>
        <a:bodyPr/>
        <a:lstStyle/>
        <a:p>
          <a:r>
            <a:rPr lang="es-ES_tradnl" sz="1500" noProof="0" dirty="0"/>
            <a:t>(Hacedor)</a:t>
          </a:r>
        </a:p>
      </dgm:t>
    </dgm:pt>
    <dgm:pt modelId="{04921054-0745-3C4E-ADC8-CBBC90491FBD}" type="parTrans" cxnId="{483878B7-F6F9-614D-8E80-9FC52D94D890}">
      <dgm:prSet/>
      <dgm:spPr/>
      <dgm:t>
        <a:bodyPr/>
        <a:lstStyle/>
        <a:p>
          <a:endParaRPr lang="en-GB"/>
        </a:p>
      </dgm:t>
    </dgm:pt>
    <dgm:pt modelId="{B27E6946-25C5-2C40-B18A-B48BE3E433B4}" type="sibTrans" cxnId="{483878B7-F6F9-614D-8E80-9FC52D94D890}">
      <dgm:prSet/>
      <dgm:spPr/>
      <dgm:t>
        <a:bodyPr/>
        <a:lstStyle/>
        <a:p>
          <a:endParaRPr lang="en-GB"/>
        </a:p>
      </dgm:t>
    </dgm:pt>
    <dgm:pt modelId="{18D0D99F-C95E-8844-B643-FED72D5949C9}">
      <dgm:prSet phldrT="[Text]"/>
      <dgm:spPr/>
      <dgm:t>
        <a:bodyPr/>
        <a:lstStyle/>
        <a:p>
          <a:r>
            <a:rPr lang="en-GB" dirty="0"/>
            <a:t>Población</a:t>
          </a:r>
        </a:p>
      </dgm:t>
    </dgm:pt>
    <dgm:pt modelId="{B8595416-7612-F34D-A8D7-7571A2B2E15C}" type="parTrans" cxnId="{F91EA3B4-6E8F-4E44-BE16-C9A66934A6C4}">
      <dgm:prSet/>
      <dgm:spPr/>
      <dgm:t>
        <a:bodyPr/>
        <a:lstStyle/>
        <a:p>
          <a:endParaRPr lang="en-GB"/>
        </a:p>
      </dgm:t>
    </dgm:pt>
    <dgm:pt modelId="{0E2381EF-1E0C-5B4E-8958-8DB9359511B3}" type="sibTrans" cxnId="{F91EA3B4-6E8F-4E44-BE16-C9A66934A6C4}">
      <dgm:prSet/>
      <dgm:spPr/>
      <dgm:t>
        <a:bodyPr/>
        <a:lstStyle/>
        <a:p>
          <a:endParaRPr lang="en-GB"/>
        </a:p>
      </dgm:t>
    </dgm:pt>
    <dgm:pt modelId="{4EAE87F2-F2C4-6641-ABDE-5806CC0207C2}">
      <dgm:prSet phldrT="[Text]" custT="1"/>
      <dgm:spPr/>
      <dgm:t>
        <a:bodyPr/>
        <a:lstStyle/>
        <a:p>
          <a:r>
            <a:rPr lang="en-GB" sz="2400" dirty="0"/>
            <a:t>Autor</a:t>
          </a:r>
        </a:p>
      </dgm:t>
    </dgm:pt>
    <dgm:pt modelId="{60393A10-143F-994B-A455-8490AC5C32F1}" type="parTrans" cxnId="{6F14DE43-10BE-C041-8DC9-5C6D4321D914}">
      <dgm:prSet/>
      <dgm:spPr/>
      <dgm:t>
        <a:bodyPr/>
        <a:lstStyle/>
        <a:p>
          <a:endParaRPr lang="en-GB"/>
        </a:p>
      </dgm:t>
    </dgm:pt>
    <dgm:pt modelId="{543EB8F9-35B8-F04F-BF93-A9673E6D846D}" type="sibTrans" cxnId="{6F14DE43-10BE-C041-8DC9-5C6D4321D914}">
      <dgm:prSet/>
      <dgm:spPr/>
      <dgm:t>
        <a:bodyPr/>
        <a:lstStyle/>
        <a:p>
          <a:endParaRPr lang="en-GB"/>
        </a:p>
      </dgm:t>
    </dgm:pt>
    <dgm:pt modelId="{A8B196E9-BA8C-A64A-B020-A15D44AE894E}">
      <dgm:prSet phldrT="[Text]"/>
      <dgm:spPr/>
      <dgm:t>
        <a:bodyPr/>
        <a:lstStyle/>
        <a:p>
          <a:r>
            <a:rPr lang="es-ES_tradnl" sz="1500" noProof="0" dirty="0"/>
            <a:t>(Autoridad</a:t>
          </a:r>
          <a:r>
            <a:rPr lang="en-GB" sz="1500" dirty="0"/>
            <a:t>)</a:t>
          </a:r>
        </a:p>
      </dgm:t>
    </dgm:pt>
    <dgm:pt modelId="{FBDD19AC-5608-1746-90B2-DBEFA9ED22EB}" type="parTrans" cxnId="{48E45174-6AA9-2F44-AE50-6D6176D04690}">
      <dgm:prSet/>
      <dgm:spPr/>
      <dgm:t>
        <a:bodyPr/>
        <a:lstStyle/>
        <a:p>
          <a:endParaRPr lang="en-GB"/>
        </a:p>
      </dgm:t>
    </dgm:pt>
    <dgm:pt modelId="{B6B824FE-D7EF-6442-B855-29071F02AC34}" type="sibTrans" cxnId="{48E45174-6AA9-2F44-AE50-6D6176D04690}">
      <dgm:prSet/>
      <dgm:spPr/>
      <dgm:t>
        <a:bodyPr/>
        <a:lstStyle/>
        <a:p>
          <a:endParaRPr lang="en-GB"/>
        </a:p>
      </dgm:t>
    </dgm:pt>
    <dgm:pt modelId="{D524D64F-B89A-CA4F-B00E-4DF4D21B30E6}" type="pres">
      <dgm:prSet presAssocID="{6F5A5878-71F6-1E43-9F57-7B32349650FC}" presName="theList" presStyleCnt="0">
        <dgm:presLayoutVars>
          <dgm:dir/>
          <dgm:animLvl val="lvl"/>
          <dgm:resizeHandles val="exact"/>
        </dgm:presLayoutVars>
      </dgm:prSet>
      <dgm:spPr/>
    </dgm:pt>
    <dgm:pt modelId="{0A2F1730-10DA-5642-818A-CDFE7C4EF5D6}" type="pres">
      <dgm:prSet presAssocID="{A186228A-D344-2846-9FBC-F97AF9C48F93}" presName="compNode" presStyleCnt="0"/>
      <dgm:spPr/>
    </dgm:pt>
    <dgm:pt modelId="{6944F943-CFCD-8041-9B08-9F01776468AC}" type="pres">
      <dgm:prSet presAssocID="{A186228A-D344-2846-9FBC-F97AF9C48F93}" presName="noGeometry" presStyleCnt="0"/>
      <dgm:spPr/>
    </dgm:pt>
    <dgm:pt modelId="{E98A6503-5E14-934D-8019-509A1C2ABA7D}" type="pres">
      <dgm:prSet presAssocID="{A186228A-D344-2846-9FBC-F97AF9C48F93}" presName="childTextVisible" presStyleLbl="bgAccFollowNode1" presStyleIdx="0" presStyleCnt="2">
        <dgm:presLayoutVars>
          <dgm:bulletEnabled val="1"/>
        </dgm:presLayoutVars>
      </dgm:prSet>
      <dgm:spPr/>
    </dgm:pt>
    <dgm:pt modelId="{7397FC60-960A-A34D-A320-0576EEEB0205}" type="pres">
      <dgm:prSet presAssocID="{A186228A-D344-2846-9FBC-F97AF9C48F93}" presName="childTextHidden" presStyleLbl="bgAccFollowNode1" presStyleIdx="0" presStyleCnt="2"/>
      <dgm:spPr/>
    </dgm:pt>
    <dgm:pt modelId="{3AA6876A-1288-6C4E-B367-5448C4B93BB3}" type="pres">
      <dgm:prSet presAssocID="{A186228A-D344-2846-9FBC-F97AF9C48F93}" presName="parentText" presStyleLbl="node1" presStyleIdx="0" presStyleCnt="2">
        <dgm:presLayoutVars>
          <dgm:chMax val="1"/>
          <dgm:bulletEnabled val="1"/>
        </dgm:presLayoutVars>
      </dgm:prSet>
      <dgm:spPr/>
    </dgm:pt>
    <dgm:pt modelId="{128CCCAB-6896-F844-A7F6-B68112158217}" type="pres">
      <dgm:prSet presAssocID="{A186228A-D344-2846-9FBC-F97AF9C48F93}" presName="aSpace" presStyleCnt="0"/>
      <dgm:spPr/>
    </dgm:pt>
    <dgm:pt modelId="{5005E67C-32C8-AB42-B993-48FED5A84B78}" type="pres">
      <dgm:prSet presAssocID="{18D0D99F-C95E-8844-B643-FED72D5949C9}" presName="compNode" presStyleCnt="0"/>
      <dgm:spPr/>
    </dgm:pt>
    <dgm:pt modelId="{5CCB4E85-15B2-244E-90CD-3A84C3595D8A}" type="pres">
      <dgm:prSet presAssocID="{18D0D99F-C95E-8844-B643-FED72D5949C9}" presName="noGeometry" presStyleCnt="0"/>
      <dgm:spPr/>
    </dgm:pt>
    <dgm:pt modelId="{770E62BD-8CDC-9240-ADD3-D807B85932CA}" type="pres">
      <dgm:prSet presAssocID="{18D0D99F-C95E-8844-B643-FED72D5949C9}" presName="childTextVisible" presStyleLbl="bgAccFollowNode1" presStyleIdx="1" presStyleCnt="2">
        <dgm:presLayoutVars>
          <dgm:bulletEnabled val="1"/>
        </dgm:presLayoutVars>
      </dgm:prSet>
      <dgm:spPr/>
    </dgm:pt>
    <dgm:pt modelId="{D3551BAD-DC02-0741-A3DA-A46B0FD69DA6}" type="pres">
      <dgm:prSet presAssocID="{18D0D99F-C95E-8844-B643-FED72D5949C9}" presName="childTextHidden" presStyleLbl="bgAccFollowNode1" presStyleIdx="1" presStyleCnt="2"/>
      <dgm:spPr/>
    </dgm:pt>
    <dgm:pt modelId="{0995D3A0-048F-BC4A-A9D9-69FB49D2236C}" type="pres">
      <dgm:prSet presAssocID="{18D0D99F-C95E-8844-B643-FED72D5949C9}" presName="parentText" presStyleLbl="node1" presStyleIdx="1" presStyleCnt="2">
        <dgm:presLayoutVars>
          <dgm:chMax val="1"/>
          <dgm:bulletEnabled val="1"/>
        </dgm:presLayoutVars>
      </dgm:prSet>
      <dgm:spPr/>
    </dgm:pt>
  </dgm:ptLst>
  <dgm:cxnLst>
    <dgm:cxn modelId="{0DD9AA00-466B-A64B-A675-2857ADD3491D}" type="presOf" srcId="{18D0D99F-C95E-8844-B643-FED72D5949C9}" destId="{0995D3A0-048F-BC4A-A9D9-69FB49D2236C}" srcOrd="0" destOrd="0" presId="urn:microsoft.com/office/officeart/2005/8/layout/hProcess6"/>
    <dgm:cxn modelId="{6F14DE43-10BE-C041-8DC9-5C6D4321D914}" srcId="{18D0D99F-C95E-8844-B643-FED72D5949C9}" destId="{4EAE87F2-F2C4-6641-ABDE-5806CC0207C2}" srcOrd="0" destOrd="0" parTransId="{60393A10-143F-994B-A455-8490AC5C32F1}" sibTransId="{543EB8F9-35B8-F04F-BF93-A9673E6D846D}"/>
    <dgm:cxn modelId="{2EB0D359-C8BC-9846-ACC4-9FE8AE2F6CB6}" type="presOf" srcId="{4EAE87F2-F2C4-6641-ABDE-5806CC0207C2}" destId="{770E62BD-8CDC-9240-ADD3-D807B85932CA}" srcOrd="0" destOrd="0" presId="urn:microsoft.com/office/officeart/2005/8/layout/hProcess6"/>
    <dgm:cxn modelId="{FC90A360-C8FC-E84A-8B4A-2A9C732C289E}" type="presOf" srcId="{6F5A5878-71F6-1E43-9F57-7B32349650FC}" destId="{D524D64F-B89A-CA4F-B00E-4DF4D21B30E6}" srcOrd="0" destOrd="0" presId="urn:microsoft.com/office/officeart/2005/8/layout/hProcess6"/>
    <dgm:cxn modelId="{96BB7065-EA2B-8A4E-BCDA-CB8C4BB53BF4}" srcId="{A186228A-D344-2846-9FBC-F97AF9C48F93}" destId="{E2C56042-2040-1E40-9D4C-94370CD425FC}" srcOrd="0" destOrd="0" parTransId="{2C4E9FEA-E5AC-B64D-AA90-40E43ECF8AEA}" sibTransId="{2695E0C9-0C61-A545-9684-B280210BFA1B}"/>
    <dgm:cxn modelId="{8C44EE73-C914-FB46-AF5C-0CFEC7BDF81A}" type="presOf" srcId="{A8B196E9-BA8C-A64A-B020-A15D44AE894E}" destId="{770E62BD-8CDC-9240-ADD3-D807B85932CA}" srcOrd="0" destOrd="1" presId="urn:microsoft.com/office/officeart/2005/8/layout/hProcess6"/>
    <dgm:cxn modelId="{48E45174-6AA9-2F44-AE50-6D6176D04690}" srcId="{18D0D99F-C95E-8844-B643-FED72D5949C9}" destId="{A8B196E9-BA8C-A64A-B020-A15D44AE894E}" srcOrd="1" destOrd="0" parTransId="{FBDD19AC-5608-1746-90B2-DBEFA9ED22EB}" sibTransId="{B6B824FE-D7EF-6442-B855-29071F02AC34}"/>
    <dgm:cxn modelId="{1A7DCE7D-0131-154E-B14E-FF34D519E794}" type="presOf" srcId="{A186228A-D344-2846-9FBC-F97AF9C48F93}" destId="{3AA6876A-1288-6C4E-B367-5448C4B93BB3}" srcOrd="0" destOrd="0" presId="urn:microsoft.com/office/officeart/2005/8/layout/hProcess6"/>
    <dgm:cxn modelId="{9634098D-83AA-434B-8B4C-045CB1A16D51}" type="presOf" srcId="{E2C56042-2040-1E40-9D4C-94370CD425FC}" destId="{7397FC60-960A-A34D-A320-0576EEEB0205}" srcOrd="1" destOrd="0" presId="urn:microsoft.com/office/officeart/2005/8/layout/hProcess6"/>
    <dgm:cxn modelId="{F91EA3B4-6E8F-4E44-BE16-C9A66934A6C4}" srcId="{6F5A5878-71F6-1E43-9F57-7B32349650FC}" destId="{18D0D99F-C95E-8844-B643-FED72D5949C9}" srcOrd="1" destOrd="0" parTransId="{B8595416-7612-F34D-A8D7-7571A2B2E15C}" sibTransId="{0E2381EF-1E0C-5B4E-8958-8DB9359511B3}"/>
    <dgm:cxn modelId="{483878B7-F6F9-614D-8E80-9FC52D94D890}" srcId="{A186228A-D344-2846-9FBC-F97AF9C48F93}" destId="{443B08D3-D739-CD4F-9F6B-1EA4E1C1080C}" srcOrd="1" destOrd="0" parTransId="{04921054-0745-3C4E-ADC8-CBBC90491FBD}" sibTransId="{B27E6946-25C5-2C40-B18A-B48BE3E433B4}"/>
    <dgm:cxn modelId="{CE4B74C0-BD14-C64E-A9B9-A67A836BFDD3}" type="presOf" srcId="{443B08D3-D739-CD4F-9F6B-1EA4E1C1080C}" destId="{7397FC60-960A-A34D-A320-0576EEEB0205}" srcOrd="1" destOrd="1" presId="urn:microsoft.com/office/officeart/2005/8/layout/hProcess6"/>
    <dgm:cxn modelId="{EF6F31C3-A46A-B547-9E63-0E75E7269C6D}" type="presOf" srcId="{E2C56042-2040-1E40-9D4C-94370CD425FC}" destId="{E98A6503-5E14-934D-8019-509A1C2ABA7D}" srcOrd="0" destOrd="0" presId="urn:microsoft.com/office/officeart/2005/8/layout/hProcess6"/>
    <dgm:cxn modelId="{E3C27BCD-D59E-054F-AB77-497608089A23}" srcId="{6F5A5878-71F6-1E43-9F57-7B32349650FC}" destId="{A186228A-D344-2846-9FBC-F97AF9C48F93}" srcOrd="0" destOrd="0" parTransId="{C1EE173F-476A-F44F-BAB4-22C881598C41}" sibTransId="{2FE9001B-D11B-8547-8EB1-ADEE0D4CF4F5}"/>
    <dgm:cxn modelId="{0DDD93E9-6349-3744-9796-4033B4926A2E}" type="presOf" srcId="{4EAE87F2-F2C4-6641-ABDE-5806CC0207C2}" destId="{D3551BAD-DC02-0741-A3DA-A46B0FD69DA6}" srcOrd="1" destOrd="0" presId="urn:microsoft.com/office/officeart/2005/8/layout/hProcess6"/>
    <dgm:cxn modelId="{5DEB58EB-7BEA-1C48-9AF8-67C6A4CD2109}" type="presOf" srcId="{A8B196E9-BA8C-A64A-B020-A15D44AE894E}" destId="{D3551BAD-DC02-0741-A3DA-A46B0FD69DA6}" srcOrd="1" destOrd="1" presId="urn:microsoft.com/office/officeart/2005/8/layout/hProcess6"/>
    <dgm:cxn modelId="{228DD7F6-E4E5-1547-81A6-485E2B68054A}" type="presOf" srcId="{443B08D3-D739-CD4F-9F6B-1EA4E1C1080C}" destId="{E98A6503-5E14-934D-8019-509A1C2ABA7D}" srcOrd="0" destOrd="1" presId="urn:microsoft.com/office/officeart/2005/8/layout/hProcess6"/>
    <dgm:cxn modelId="{24C5B300-CA90-2E42-B014-8BF534F09B0E}" type="presParOf" srcId="{D524D64F-B89A-CA4F-B00E-4DF4D21B30E6}" destId="{0A2F1730-10DA-5642-818A-CDFE7C4EF5D6}" srcOrd="0" destOrd="0" presId="urn:microsoft.com/office/officeart/2005/8/layout/hProcess6"/>
    <dgm:cxn modelId="{D6AD2F76-B2F0-6F41-8616-C7C7E0D5069B}" type="presParOf" srcId="{0A2F1730-10DA-5642-818A-CDFE7C4EF5D6}" destId="{6944F943-CFCD-8041-9B08-9F01776468AC}" srcOrd="0" destOrd="0" presId="urn:microsoft.com/office/officeart/2005/8/layout/hProcess6"/>
    <dgm:cxn modelId="{35358C12-01F6-0342-8094-0D45864AAB41}" type="presParOf" srcId="{0A2F1730-10DA-5642-818A-CDFE7C4EF5D6}" destId="{E98A6503-5E14-934D-8019-509A1C2ABA7D}" srcOrd="1" destOrd="0" presId="urn:microsoft.com/office/officeart/2005/8/layout/hProcess6"/>
    <dgm:cxn modelId="{325D32EE-5B2E-2E48-ACBD-B82D9D573412}" type="presParOf" srcId="{0A2F1730-10DA-5642-818A-CDFE7C4EF5D6}" destId="{7397FC60-960A-A34D-A320-0576EEEB0205}" srcOrd="2" destOrd="0" presId="urn:microsoft.com/office/officeart/2005/8/layout/hProcess6"/>
    <dgm:cxn modelId="{938B5BAC-0895-0645-80AF-1FF474887F85}" type="presParOf" srcId="{0A2F1730-10DA-5642-818A-CDFE7C4EF5D6}" destId="{3AA6876A-1288-6C4E-B367-5448C4B93BB3}" srcOrd="3" destOrd="0" presId="urn:microsoft.com/office/officeart/2005/8/layout/hProcess6"/>
    <dgm:cxn modelId="{1C3C9C22-B7B1-A541-96B4-45467E2ABFFD}" type="presParOf" srcId="{D524D64F-B89A-CA4F-B00E-4DF4D21B30E6}" destId="{128CCCAB-6896-F844-A7F6-B68112158217}" srcOrd="1" destOrd="0" presId="urn:microsoft.com/office/officeart/2005/8/layout/hProcess6"/>
    <dgm:cxn modelId="{5401EFB3-65D0-284B-B689-BAAF6C85B7B3}" type="presParOf" srcId="{D524D64F-B89A-CA4F-B00E-4DF4D21B30E6}" destId="{5005E67C-32C8-AB42-B993-48FED5A84B78}" srcOrd="2" destOrd="0" presId="urn:microsoft.com/office/officeart/2005/8/layout/hProcess6"/>
    <dgm:cxn modelId="{06EF51B6-7A1E-3244-8B7B-C0D4CDEB4A7A}" type="presParOf" srcId="{5005E67C-32C8-AB42-B993-48FED5A84B78}" destId="{5CCB4E85-15B2-244E-90CD-3A84C3595D8A}" srcOrd="0" destOrd="0" presId="urn:microsoft.com/office/officeart/2005/8/layout/hProcess6"/>
    <dgm:cxn modelId="{4DEFC046-26F9-1849-89F0-A70F278F3BA9}" type="presParOf" srcId="{5005E67C-32C8-AB42-B993-48FED5A84B78}" destId="{770E62BD-8CDC-9240-ADD3-D807B85932CA}" srcOrd="1" destOrd="0" presId="urn:microsoft.com/office/officeart/2005/8/layout/hProcess6"/>
    <dgm:cxn modelId="{2BCB24A8-8BF3-9648-9679-A6786311E7F4}" type="presParOf" srcId="{5005E67C-32C8-AB42-B993-48FED5A84B78}" destId="{D3551BAD-DC02-0741-A3DA-A46B0FD69DA6}" srcOrd="2" destOrd="0" presId="urn:microsoft.com/office/officeart/2005/8/layout/hProcess6"/>
    <dgm:cxn modelId="{8143672C-2825-684C-93F5-EFD270CF5185}" type="presParOf" srcId="{5005E67C-32C8-AB42-B993-48FED5A84B78}" destId="{0995D3A0-048F-BC4A-A9D9-69FB49D2236C}" srcOrd="3" destOrd="0" presId="urn:microsoft.com/office/officeart/2005/8/layout/hProcess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73AEDE11-48A0-2441-B05D-EEE74C4A4F71}" type="doc">
      <dgm:prSet loTypeId="urn:microsoft.com/office/officeart/2005/8/layout/venn2" loCatId="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33195BDF-E013-CE41-A597-0BB2950ED5FF}">
      <dgm:prSet phldrT="[Text]" custT="1"/>
      <dgm:spPr/>
      <dgm:t>
        <a:bodyPr/>
        <a:lstStyle/>
        <a:p>
          <a:r>
            <a:rPr lang="es-ES_tradnl" sz="2200" noProof="0" dirty="0"/>
            <a:t>Localización</a:t>
          </a:r>
        </a:p>
      </dgm:t>
    </dgm:pt>
    <dgm:pt modelId="{5FDAF6C2-76E0-7B4B-80B7-136BFA382F22}" type="parTrans" cxnId="{82853F14-DACD-224A-B275-693E68140A0C}">
      <dgm:prSet/>
      <dgm:spPr/>
      <dgm:t>
        <a:bodyPr/>
        <a:lstStyle/>
        <a:p>
          <a:endParaRPr lang="en-GB"/>
        </a:p>
      </dgm:t>
    </dgm:pt>
    <dgm:pt modelId="{5E6DC629-85CB-E546-9C1B-21C5D3FA5810}" type="sibTrans" cxnId="{82853F14-DACD-224A-B275-693E68140A0C}">
      <dgm:prSet/>
      <dgm:spPr/>
      <dgm:t>
        <a:bodyPr/>
        <a:lstStyle/>
        <a:p>
          <a:endParaRPr lang="en-GB"/>
        </a:p>
      </dgm:t>
    </dgm:pt>
    <dgm:pt modelId="{FACCDAB1-4BEC-7647-B344-02B1AFD5C060}">
      <dgm:prSet phldrT="[Text]" custT="1"/>
      <dgm:spPr/>
      <dgm:t>
        <a:bodyPr/>
        <a:lstStyle/>
        <a:p>
          <a:r>
            <a:rPr lang="es-ES_tradnl" sz="2400" noProof="0" dirty="0"/>
            <a:t>Autoridad</a:t>
          </a:r>
        </a:p>
      </dgm:t>
    </dgm:pt>
    <dgm:pt modelId="{A762B19E-BD6D-DB4B-BCEA-890118848E71}" type="parTrans" cxnId="{C719BE33-9EF0-5A4A-82F1-52C28CEA6987}">
      <dgm:prSet/>
      <dgm:spPr/>
      <dgm:t>
        <a:bodyPr/>
        <a:lstStyle/>
        <a:p>
          <a:endParaRPr lang="en-GB"/>
        </a:p>
      </dgm:t>
    </dgm:pt>
    <dgm:pt modelId="{A79F2D78-DDC6-6042-BCA0-924AB92DC292}" type="sibTrans" cxnId="{C719BE33-9EF0-5A4A-82F1-52C28CEA6987}">
      <dgm:prSet/>
      <dgm:spPr/>
      <dgm:t>
        <a:bodyPr/>
        <a:lstStyle/>
        <a:p>
          <a:endParaRPr lang="en-GB"/>
        </a:p>
      </dgm:t>
    </dgm:pt>
    <dgm:pt modelId="{4C88F588-9EDA-4E40-A0E9-50173D121B09}">
      <dgm:prSet phldrT="[Text]" custT="1"/>
      <dgm:spPr/>
      <dgm:t>
        <a:bodyPr/>
        <a:lstStyle/>
        <a:p>
          <a:r>
            <a:rPr lang="es-ES_tradnl" sz="2200" noProof="0" dirty="0"/>
            <a:t>Participación</a:t>
          </a:r>
        </a:p>
      </dgm:t>
    </dgm:pt>
    <dgm:pt modelId="{12931E29-3C9E-4C40-9F7F-BF996791B3A5}" type="parTrans" cxnId="{AB8427C3-2F06-514C-B4A6-DB4A7BEA2540}">
      <dgm:prSet/>
      <dgm:spPr/>
      <dgm:t>
        <a:bodyPr/>
        <a:lstStyle/>
        <a:p>
          <a:endParaRPr lang="en-GB"/>
        </a:p>
      </dgm:t>
    </dgm:pt>
    <dgm:pt modelId="{EBE2785F-AC83-5842-874B-A5C15456EC64}" type="sibTrans" cxnId="{AB8427C3-2F06-514C-B4A6-DB4A7BEA2540}">
      <dgm:prSet/>
      <dgm:spPr/>
      <dgm:t>
        <a:bodyPr/>
        <a:lstStyle/>
        <a:p>
          <a:endParaRPr lang="en-GB"/>
        </a:p>
      </dgm:t>
    </dgm:pt>
    <dgm:pt modelId="{91809A25-CE6D-7D4D-B70F-59FC12B4A06A}">
      <dgm:prSet phldrT="[Text]"/>
      <dgm:spPr/>
      <dgm:t>
        <a:bodyPr/>
        <a:lstStyle/>
        <a:p>
          <a:r>
            <a:rPr lang="es-ES_tradnl" noProof="0" dirty="0"/>
            <a:t>Inclusión</a:t>
          </a:r>
        </a:p>
      </dgm:t>
    </dgm:pt>
    <dgm:pt modelId="{03F138DC-6573-9047-B861-EDB6CA6C4A8C}" type="parTrans" cxnId="{3DF01E76-31FA-3940-B019-3ECA60ED1428}">
      <dgm:prSet/>
      <dgm:spPr/>
      <dgm:t>
        <a:bodyPr/>
        <a:lstStyle/>
        <a:p>
          <a:endParaRPr lang="en-GB"/>
        </a:p>
      </dgm:t>
    </dgm:pt>
    <dgm:pt modelId="{AA2469F8-0F8C-3145-AB46-1A9E60CD4879}" type="sibTrans" cxnId="{3DF01E76-31FA-3940-B019-3ECA60ED1428}">
      <dgm:prSet/>
      <dgm:spPr/>
      <dgm:t>
        <a:bodyPr/>
        <a:lstStyle/>
        <a:p>
          <a:endParaRPr lang="en-GB"/>
        </a:p>
      </dgm:t>
    </dgm:pt>
    <dgm:pt modelId="{E35B6179-0A39-0944-92A0-3E9BA9D862D5}" type="pres">
      <dgm:prSet presAssocID="{73AEDE11-48A0-2441-B05D-EEE74C4A4F71}" presName="Name0" presStyleCnt="0">
        <dgm:presLayoutVars>
          <dgm:chMax val="7"/>
          <dgm:resizeHandles val="exact"/>
        </dgm:presLayoutVars>
      </dgm:prSet>
      <dgm:spPr/>
    </dgm:pt>
    <dgm:pt modelId="{5D937191-D222-434B-9157-BDE98B3842A1}" type="pres">
      <dgm:prSet presAssocID="{73AEDE11-48A0-2441-B05D-EEE74C4A4F71}" presName="comp1" presStyleCnt="0"/>
      <dgm:spPr/>
    </dgm:pt>
    <dgm:pt modelId="{F99DA383-25E0-B744-8557-84B56EF999DD}" type="pres">
      <dgm:prSet presAssocID="{73AEDE11-48A0-2441-B05D-EEE74C4A4F71}" presName="circle1" presStyleLbl="node1" presStyleIdx="0" presStyleCnt="4" custScaleX="114552"/>
      <dgm:spPr/>
    </dgm:pt>
    <dgm:pt modelId="{F8A87A1F-F8DB-9347-8D67-65BF14BF491D}" type="pres">
      <dgm:prSet presAssocID="{73AEDE11-48A0-2441-B05D-EEE74C4A4F71}" presName="c1text" presStyleLbl="node1" presStyleIdx="0" presStyleCnt="4">
        <dgm:presLayoutVars>
          <dgm:bulletEnabled val="1"/>
        </dgm:presLayoutVars>
      </dgm:prSet>
      <dgm:spPr/>
    </dgm:pt>
    <dgm:pt modelId="{235B2FD4-6905-A649-9ADF-0552AD58755A}" type="pres">
      <dgm:prSet presAssocID="{73AEDE11-48A0-2441-B05D-EEE74C4A4F71}" presName="comp2" presStyleCnt="0"/>
      <dgm:spPr/>
    </dgm:pt>
    <dgm:pt modelId="{9D8B643F-DC32-AB47-A0DD-18F34A85A8E4}" type="pres">
      <dgm:prSet presAssocID="{73AEDE11-48A0-2441-B05D-EEE74C4A4F71}" presName="circle2" presStyleLbl="node1" presStyleIdx="1" presStyleCnt="4" custScaleX="121733"/>
      <dgm:spPr/>
    </dgm:pt>
    <dgm:pt modelId="{139165A3-4B71-CE4B-A09E-1E4FDDA91642}" type="pres">
      <dgm:prSet presAssocID="{73AEDE11-48A0-2441-B05D-EEE74C4A4F71}" presName="c2text" presStyleLbl="node1" presStyleIdx="1" presStyleCnt="4">
        <dgm:presLayoutVars>
          <dgm:bulletEnabled val="1"/>
        </dgm:presLayoutVars>
      </dgm:prSet>
      <dgm:spPr/>
    </dgm:pt>
    <dgm:pt modelId="{2D052E83-956B-7342-9B7F-3D8D2F2A6C08}" type="pres">
      <dgm:prSet presAssocID="{73AEDE11-48A0-2441-B05D-EEE74C4A4F71}" presName="comp3" presStyleCnt="0"/>
      <dgm:spPr/>
    </dgm:pt>
    <dgm:pt modelId="{1ACDAB77-569C-4243-BE41-7A05BA1316A1}" type="pres">
      <dgm:prSet presAssocID="{73AEDE11-48A0-2441-B05D-EEE74C4A4F71}" presName="circle3" presStyleLbl="node1" presStyleIdx="2" presStyleCnt="4" custScaleX="121732" custLinFactNeighborX="-2254" custLinFactNeighborY="-1444"/>
      <dgm:spPr/>
    </dgm:pt>
    <dgm:pt modelId="{2CE7F787-BA2F-CE41-9D5C-0CAF342691F6}" type="pres">
      <dgm:prSet presAssocID="{73AEDE11-48A0-2441-B05D-EEE74C4A4F71}" presName="c3text" presStyleLbl="node1" presStyleIdx="2" presStyleCnt="4">
        <dgm:presLayoutVars>
          <dgm:bulletEnabled val="1"/>
        </dgm:presLayoutVars>
      </dgm:prSet>
      <dgm:spPr/>
    </dgm:pt>
    <dgm:pt modelId="{ABEFAA69-9F6B-3A4E-BCDB-05687551A228}" type="pres">
      <dgm:prSet presAssocID="{73AEDE11-48A0-2441-B05D-EEE74C4A4F71}" presName="comp4" presStyleCnt="0"/>
      <dgm:spPr/>
    </dgm:pt>
    <dgm:pt modelId="{576BECCA-1397-DA48-A49A-43A0F31DC61E}" type="pres">
      <dgm:prSet presAssocID="{73AEDE11-48A0-2441-B05D-EEE74C4A4F71}" presName="circle4" presStyleLbl="node1" presStyleIdx="3" presStyleCnt="4" custScaleX="121733"/>
      <dgm:spPr/>
    </dgm:pt>
    <dgm:pt modelId="{6EEA1DC9-611E-C547-A7EB-7F50ED384FD2}" type="pres">
      <dgm:prSet presAssocID="{73AEDE11-48A0-2441-B05D-EEE74C4A4F71}" presName="c4text" presStyleLbl="node1" presStyleIdx="3" presStyleCnt="4">
        <dgm:presLayoutVars>
          <dgm:bulletEnabled val="1"/>
        </dgm:presLayoutVars>
      </dgm:prSet>
      <dgm:spPr/>
    </dgm:pt>
  </dgm:ptLst>
  <dgm:cxnLst>
    <dgm:cxn modelId="{E58F2600-E09E-E547-806C-5A4340678CA7}" type="presOf" srcId="{33195BDF-E013-CE41-A597-0BB2950ED5FF}" destId="{F99DA383-25E0-B744-8557-84B56EF999DD}" srcOrd="0" destOrd="0" presId="urn:microsoft.com/office/officeart/2005/8/layout/venn2"/>
    <dgm:cxn modelId="{F0CE4C07-4731-F040-829E-B74B4FFBF328}" type="presOf" srcId="{FACCDAB1-4BEC-7647-B344-02B1AFD5C060}" destId="{9D8B643F-DC32-AB47-A0DD-18F34A85A8E4}" srcOrd="0" destOrd="0" presId="urn:microsoft.com/office/officeart/2005/8/layout/venn2"/>
    <dgm:cxn modelId="{82853F14-DACD-224A-B275-693E68140A0C}" srcId="{73AEDE11-48A0-2441-B05D-EEE74C4A4F71}" destId="{33195BDF-E013-CE41-A597-0BB2950ED5FF}" srcOrd="0" destOrd="0" parTransId="{5FDAF6C2-76E0-7B4B-80B7-136BFA382F22}" sibTransId="{5E6DC629-85CB-E546-9C1B-21C5D3FA5810}"/>
    <dgm:cxn modelId="{C719BE33-9EF0-5A4A-82F1-52C28CEA6987}" srcId="{73AEDE11-48A0-2441-B05D-EEE74C4A4F71}" destId="{FACCDAB1-4BEC-7647-B344-02B1AFD5C060}" srcOrd="1" destOrd="0" parTransId="{A762B19E-BD6D-DB4B-BCEA-890118848E71}" sibTransId="{A79F2D78-DDC6-6042-BCA0-924AB92DC292}"/>
    <dgm:cxn modelId="{1D380639-B589-B146-A0A2-DDD57C484E9B}" type="presOf" srcId="{73AEDE11-48A0-2441-B05D-EEE74C4A4F71}" destId="{E35B6179-0A39-0944-92A0-3E9BA9D862D5}" srcOrd="0" destOrd="0" presId="urn:microsoft.com/office/officeart/2005/8/layout/venn2"/>
    <dgm:cxn modelId="{3DF01E76-31FA-3940-B019-3ECA60ED1428}" srcId="{73AEDE11-48A0-2441-B05D-EEE74C4A4F71}" destId="{91809A25-CE6D-7D4D-B70F-59FC12B4A06A}" srcOrd="2" destOrd="0" parTransId="{03F138DC-6573-9047-B861-EDB6CA6C4A8C}" sibTransId="{AA2469F8-0F8C-3145-AB46-1A9E60CD4879}"/>
    <dgm:cxn modelId="{82428676-2EBA-C843-8DD7-33C4946CD619}" type="presOf" srcId="{4C88F588-9EDA-4E40-A0E9-50173D121B09}" destId="{576BECCA-1397-DA48-A49A-43A0F31DC61E}" srcOrd="0" destOrd="0" presId="urn:microsoft.com/office/officeart/2005/8/layout/venn2"/>
    <dgm:cxn modelId="{AD16E78E-50E7-714E-9E45-289A2A808ABA}" type="presOf" srcId="{91809A25-CE6D-7D4D-B70F-59FC12B4A06A}" destId="{1ACDAB77-569C-4243-BE41-7A05BA1316A1}" srcOrd="0" destOrd="0" presId="urn:microsoft.com/office/officeart/2005/8/layout/venn2"/>
    <dgm:cxn modelId="{B9FD35C0-32C4-EB4C-94B0-FE5B0D63CB60}" type="presOf" srcId="{33195BDF-E013-CE41-A597-0BB2950ED5FF}" destId="{F8A87A1F-F8DB-9347-8D67-65BF14BF491D}" srcOrd="1" destOrd="0" presId="urn:microsoft.com/office/officeart/2005/8/layout/venn2"/>
    <dgm:cxn modelId="{AB8427C3-2F06-514C-B4A6-DB4A7BEA2540}" srcId="{73AEDE11-48A0-2441-B05D-EEE74C4A4F71}" destId="{4C88F588-9EDA-4E40-A0E9-50173D121B09}" srcOrd="3" destOrd="0" parTransId="{12931E29-3C9E-4C40-9F7F-BF996791B3A5}" sibTransId="{EBE2785F-AC83-5842-874B-A5C15456EC64}"/>
    <dgm:cxn modelId="{BBEE3DCF-664F-1746-AB0F-BDC5AF17836C}" type="presOf" srcId="{FACCDAB1-4BEC-7647-B344-02B1AFD5C060}" destId="{139165A3-4B71-CE4B-A09E-1E4FDDA91642}" srcOrd="1" destOrd="0" presId="urn:microsoft.com/office/officeart/2005/8/layout/venn2"/>
    <dgm:cxn modelId="{F2CD85EB-1E82-BC43-9EFE-888C861A3464}" type="presOf" srcId="{91809A25-CE6D-7D4D-B70F-59FC12B4A06A}" destId="{2CE7F787-BA2F-CE41-9D5C-0CAF342691F6}" srcOrd="1" destOrd="0" presId="urn:microsoft.com/office/officeart/2005/8/layout/venn2"/>
    <dgm:cxn modelId="{749439F7-2DAF-5C40-AA8A-D351F75328E2}" type="presOf" srcId="{4C88F588-9EDA-4E40-A0E9-50173D121B09}" destId="{6EEA1DC9-611E-C547-A7EB-7F50ED384FD2}" srcOrd="1" destOrd="0" presId="urn:microsoft.com/office/officeart/2005/8/layout/venn2"/>
    <dgm:cxn modelId="{426E38E6-C8CC-4049-B271-9110FECE793C}" type="presParOf" srcId="{E35B6179-0A39-0944-92A0-3E9BA9D862D5}" destId="{5D937191-D222-434B-9157-BDE98B3842A1}" srcOrd="0" destOrd="0" presId="urn:microsoft.com/office/officeart/2005/8/layout/venn2"/>
    <dgm:cxn modelId="{A7E187D2-205F-E943-AAC9-E1042ED7320E}" type="presParOf" srcId="{5D937191-D222-434B-9157-BDE98B3842A1}" destId="{F99DA383-25E0-B744-8557-84B56EF999DD}" srcOrd="0" destOrd="0" presId="urn:microsoft.com/office/officeart/2005/8/layout/venn2"/>
    <dgm:cxn modelId="{917D5EFB-837E-5F47-B5AB-D71D8CE6A3F3}" type="presParOf" srcId="{5D937191-D222-434B-9157-BDE98B3842A1}" destId="{F8A87A1F-F8DB-9347-8D67-65BF14BF491D}" srcOrd="1" destOrd="0" presId="urn:microsoft.com/office/officeart/2005/8/layout/venn2"/>
    <dgm:cxn modelId="{0662DA28-52DA-964D-B3BA-54D957F94148}" type="presParOf" srcId="{E35B6179-0A39-0944-92A0-3E9BA9D862D5}" destId="{235B2FD4-6905-A649-9ADF-0552AD58755A}" srcOrd="1" destOrd="0" presId="urn:microsoft.com/office/officeart/2005/8/layout/venn2"/>
    <dgm:cxn modelId="{4680CE29-298D-6349-BAE1-5ACE3A7EE630}" type="presParOf" srcId="{235B2FD4-6905-A649-9ADF-0552AD58755A}" destId="{9D8B643F-DC32-AB47-A0DD-18F34A85A8E4}" srcOrd="0" destOrd="0" presId="urn:microsoft.com/office/officeart/2005/8/layout/venn2"/>
    <dgm:cxn modelId="{B5075175-23DF-FC48-9529-7A39DA6071B8}" type="presParOf" srcId="{235B2FD4-6905-A649-9ADF-0552AD58755A}" destId="{139165A3-4B71-CE4B-A09E-1E4FDDA91642}" srcOrd="1" destOrd="0" presId="urn:microsoft.com/office/officeart/2005/8/layout/venn2"/>
    <dgm:cxn modelId="{3885E054-EF64-5749-869D-7252DFE85B89}" type="presParOf" srcId="{E35B6179-0A39-0944-92A0-3E9BA9D862D5}" destId="{2D052E83-956B-7342-9B7F-3D8D2F2A6C08}" srcOrd="2" destOrd="0" presId="urn:microsoft.com/office/officeart/2005/8/layout/venn2"/>
    <dgm:cxn modelId="{C5608C65-55AC-8E44-B280-4A536B4C114A}" type="presParOf" srcId="{2D052E83-956B-7342-9B7F-3D8D2F2A6C08}" destId="{1ACDAB77-569C-4243-BE41-7A05BA1316A1}" srcOrd="0" destOrd="0" presId="urn:microsoft.com/office/officeart/2005/8/layout/venn2"/>
    <dgm:cxn modelId="{43A34366-8461-FD41-855D-20CC7A63DCE6}" type="presParOf" srcId="{2D052E83-956B-7342-9B7F-3D8D2F2A6C08}" destId="{2CE7F787-BA2F-CE41-9D5C-0CAF342691F6}" srcOrd="1" destOrd="0" presId="urn:microsoft.com/office/officeart/2005/8/layout/venn2"/>
    <dgm:cxn modelId="{4F17923A-471E-DD43-AF47-096DC7D88DA6}" type="presParOf" srcId="{E35B6179-0A39-0944-92A0-3E9BA9D862D5}" destId="{ABEFAA69-9F6B-3A4E-BCDB-05687551A228}" srcOrd="3" destOrd="0" presId="urn:microsoft.com/office/officeart/2005/8/layout/venn2"/>
    <dgm:cxn modelId="{795ECAA0-C500-A44A-9440-EB821E39446C}" type="presParOf" srcId="{ABEFAA69-9F6B-3A4E-BCDB-05687551A228}" destId="{576BECCA-1397-DA48-A49A-43A0F31DC61E}" srcOrd="0" destOrd="0" presId="urn:microsoft.com/office/officeart/2005/8/layout/venn2"/>
    <dgm:cxn modelId="{BB293BE5-852E-274E-BE49-02231B033948}" type="presParOf" srcId="{ABEFAA69-9F6B-3A4E-BCDB-05687551A228}" destId="{6EEA1DC9-611E-C547-A7EB-7F50ED384FD2}" srcOrd="1" destOrd="0" presId="urn:microsoft.com/office/officeart/2005/8/layout/ven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73AEDE11-48A0-2441-B05D-EEE74C4A4F71}" type="doc">
      <dgm:prSet loTypeId="urn:microsoft.com/office/officeart/2008/layout/VerticalCurvedList" loCatId="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33195BDF-E013-CE41-A597-0BB2950ED5FF}">
      <dgm:prSet phldrT="[Text]" custT="1"/>
      <dgm:spPr/>
      <dgm:t>
        <a:bodyPr/>
        <a:lstStyle/>
        <a:p>
          <a:r>
            <a:rPr lang="es-ES_tradnl" sz="2800" noProof="0" dirty="0"/>
            <a:t>Localización</a:t>
          </a:r>
        </a:p>
      </dgm:t>
    </dgm:pt>
    <dgm:pt modelId="{5FDAF6C2-76E0-7B4B-80B7-136BFA382F22}" type="parTrans" cxnId="{82853F14-DACD-224A-B275-693E68140A0C}">
      <dgm:prSet/>
      <dgm:spPr/>
      <dgm:t>
        <a:bodyPr/>
        <a:lstStyle/>
        <a:p>
          <a:endParaRPr lang="en-GB"/>
        </a:p>
      </dgm:t>
    </dgm:pt>
    <dgm:pt modelId="{5E6DC629-85CB-E546-9C1B-21C5D3FA5810}" type="sibTrans" cxnId="{82853F14-DACD-224A-B275-693E68140A0C}">
      <dgm:prSet/>
      <dgm:spPr/>
      <dgm:t>
        <a:bodyPr/>
        <a:lstStyle/>
        <a:p>
          <a:endParaRPr lang="en-GB"/>
        </a:p>
      </dgm:t>
    </dgm:pt>
    <dgm:pt modelId="{FACCDAB1-4BEC-7647-B344-02B1AFD5C060}">
      <dgm:prSet phldrT="[Text]" custT="1"/>
      <dgm:spPr/>
      <dgm:t>
        <a:bodyPr/>
        <a:lstStyle/>
        <a:p>
          <a:r>
            <a:rPr lang="es-ES_tradnl" sz="2800" noProof="0" dirty="0"/>
            <a:t>Autoridad</a:t>
          </a:r>
        </a:p>
      </dgm:t>
    </dgm:pt>
    <dgm:pt modelId="{A762B19E-BD6D-DB4B-BCEA-890118848E71}" type="parTrans" cxnId="{C719BE33-9EF0-5A4A-82F1-52C28CEA6987}">
      <dgm:prSet/>
      <dgm:spPr/>
      <dgm:t>
        <a:bodyPr/>
        <a:lstStyle/>
        <a:p>
          <a:endParaRPr lang="en-GB"/>
        </a:p>
      </dgm:t>
    </dgm:pt>
    <dgm:pt modelId="{A79F2D78-DDC6-6042-BCA0-924AB92DC292}" type="sibTrans" cxnId="{C719BE33-9EF0-5A4A-82F1-52C28CEA6987}">
      <dgm:prSet/>
      <dgm:spPr/>
      <dgm:t>
        <a:bodyPr/>
        <a:lstStyle/>
        <a:p>
          <a:endParaRPr lang="en-GB"/>
        </a:p>
      </dgm:t>
    </dgm:pt>
    <dgm:pt modelId="{4C88F588-9EDA-4E40-A0E9-50173D121B09}">
      <dgm:prSet phldrT="[Text]" custT="1"/>
      <dgm:spPr/>
      <dgm:t>
        <a:bodyPr/>
        <a:lstStyle/>
        <a:p>
          <a:r>
            <a:rPr lang="es-ES_tradnl" sz="2800" noProof="0" dirty="0"/>
            <a:t>Participación</a:t>
          </a:r>
        </a:p>
      </dgm:t>
    </dgm:pt>
    <dgm:pt modelId="{12931E29-3C9E-4C40-9F7F-BF996791B3A5}" type="parTrans" cxnId="{AB8427C3-2F06-514C-B4A6-DB4A7BEA2540}">
      <dgm:prSet/>
      <dgm:spPr/>
      <dgm:t>
        <a:bodyPr/>
        <a:lstStyle/>
        <a:p>
          <a:endParaRPr lang="en-GB"/>
        </a:p>
      </dgm:t>
    </dgm:pt>
    <dgm:pt modelId="{EBE2785F-AC83-5842-874B-A5C15456EC64}" type="sibTrans" cxnId="{AB8427C3-2F06-514C-B4A6-DB4A7BEA2540}">
      <dgm:prSet/>
      <dgm:spPr/>
      <dgm:t>
        <a:bodyPr/>
        <a:lstStyle/>
        <a:p>
          <a:endParaRPr lang="en-GB"/>
        </a:p>
      </dgm:t>
    </dgm:pt>
    <dgm:pt modelId="{91809A25-CE6D-7D4D-B70F-59FC12B4A06A}">
      <dgm:prSet phldrT="[Text]" custT="1"/>
      <dgm:spPr/>
      <dgm:t>
        <a:bodyPr/>
        <a:lstStyle/>
        <a:p>
          <a:r>
            <a:rPr lang="es-ES_tradnl" sz="2800" noProof="0" dirty="0"/>
            <a:t>Inclusión</a:t>
          </a:r>
        </a:p>
      </dgm:t>
    </dgm:pt>
    <dgm:pt modelId="{03F138DC-6573-9047-B861-EDB6CA6C4A8C}" type="parTrans" cxnId="{3DF01E76-31FA-3940-B019-3ECA60ED1428}">
      <dgm:prSet/>
      <dgm:spPr/>
      <dgm:t>
        <a:bodyPr/>
        <a:lstStyle/>
        <a:p>
          <a:endParaRPr lang="en-GB"/>
        </a:p>
      </dgm:t>
    </dgm:pt>
    <dgm:pt modelId="{AA2469F8-0F8C-3145-AB46-1A9E60CD4879}" type="sibTrans" cxnId="{3DF01E76-31FA-3940-B019-3ECA60ED1428}">
      <dgm:prSet/>
      <dgm:spPr/>
      <dgm:t>
        <a:bodyPr/>
        <a:lstStyle/>
        <a:p>
          <a:endParaRPr lang="en-GB"/>
        </a:p>
      </dgm:t>
    </dgm:pt>
    <dgm:pt modelId="{BB243582-5229-5B42-A3F9-D378F7F39696}" type="pres">
      <dgm:prSet presAssocID="{73AEDE11-48A0-2441-B05D-EEE74C4A4F71}" presName="Name0" presStyleCnt="0">
        <dgm:presLayoutVars>
          <dgm:chMax val="7"/>
          <dgm:chPref val="7"/>
          <dgm:dir/>
        </dgm:presLayoutVars>
      </dgm:prSet>
      <dgm:spPr/>
    </dgm:pt>
    <dgm:pt modelId="{5F167EA9-5832-D146-9093-23DA63C95BA1}" type="pres">
      <dgm:prSet presAssocID="{73AEDE11-48A0-2441-B05D-EEE74C4A4F71}" presName="Name1" presStyleCnt="0"/>
      <dgm:spPr/>
    </dgm:pt>
    <dgm:pt modelId="{81443D26-420C-C048-ABB4-1D62D719F391}" type="pres">
      <dgm:prSet presAssocID="{73AEDE11-48A0-2441-B05D-EEE74C4A4F71}" presName="cycle" presStyleCnt="0"/>
      <dgm:spPr/>
    </dgm:pt>
    <dgm:pt modelId="{5711AE24-AC22-5D48-B3A0-0A430441A403}" type="pres">
      <dgm:prSet presAssocID="{73AEDE11-48A0-2441-B05D-EEE74C4A4F71}" presName="srcNode" presStyleLbl="node1" presStyleIdx="0" presStyleCnt="4"/>
      <dgm:spPr/>
    </dgm:pt>
    <dgm:pt modelId="{7ED28C2F-8489-8646-8D14-B2F2C838AEE9}" type="pres">
      <dgm:prSet presAssocID="{73AEDE11-48A0-2441-B05D-EEE74C4A4F71}" presName="conn" presStyleLbl="parChTrans1D2" presStyleIdx="0" presStyleCnt="1"/>
      <dgm:spPr/>
    </dgm:pt>
    <dgm:pt modelId="{79A0F1B4-018F-B143-B9AE-4092EB7A3106}" type="pres">
      <dgm:prSet presAssocID="{73AEDE11-48A0-2441-B05D-EEE74C4A4F71}" presName="extraNode" presStyleLbl="node1" presStyleIdx="0" presStyleCnt="4"/>
      <dgm:spPr/>
    </dgm:pt>
    <dgm:pt modelId="{E559561D-E642-FA46-B893-24AF204B01D7}" type="pres">
      <dgm:prSet presAssocID="{73AEDE11-48A0-2441-B05D-EEE74C4A4F71}" presName="dstNode" presStyleLbl="node1" presStyleIdx="0" presStyleCnt="4"/>
      <dgm:spPr/>
    </dgm:pt>
    <dgm:pt modelId="{F27E39FB-B52E-F545-8AE0-AB8A3BE5D49D}" type="pres">
      <dgm:prSet presAssocID="{4C88F588-9EDA-4E40-A0E9-50173D121B09}" presName="text_1" presStyleLbl="node1" presStyleIdx="0" presStyleCnt="4">
        <dgm:presLayoutVars>
          <dgm:bulletEnabled val="1"/>
        </dgm:presLayoutVars>
      </dgm:prSet>
      <dgm:spPr/>
    </dgm:pt>
    <dgm:pt modelId="{CD0C08C4-C879-3144-ACF9-8A43C74AA6DC}" type="pres">
      <dgm:prSet presAssocID="{4C88F588-9EDA-4E40-A0E9-50173D121B09}" presName="accent_1" presStyleCnt="0"/>
      <dgm:spPr/>
    </dgm:pt>
    <dgm:pt modelId="{D722CF37-F24F-0C4C-ABEF-93EF211BE5A1}" type="pres">
      <dgm:prSet presAssocID="{4C88F588-9EDA-4E40-A0E9-50173D121B09}" presName="accentRepeatNode" presStyleLbl="solidFgAcc1" presStyleIdx="0" presStyleCnt="4"/>
      <dgm:spPr/>
    </dgm:pt>
    <dgm:pt modelId="{281D6CBC-4891-DE4A-AA8B-2B09A770CF9A}" type="pres">
      <dgm:prSet presAssocID="{91809A25-CE6D-7D4D-B70F-59FC12B4A06A}" presName="text_2" presStyleLbl="node1" presStyleIdx="1" presStyleCnt="4">
        <dgm:presLayoutVars>
          <dgm:bulletEnabled val="1"/>
        </dgm:presLayoutVars>
      </dgm:prSet>
      <dgm:spPr/>
    </dgm:pt>
    <dgm:pt modelId="{D3B5A85B-5DB5-0F4E-A17D-65357B48BA7B}" type="pres">
      <dgm:prSet presAssocID="{91809A25-CE6D-7D4D-B70F-59FC12B4A06A}" presName="accent_2" presStyleCnt="0"/>
      <dgm:spPr/>
    </dgm:pt>
    <dgm:pt modelId="{35C51F0F-9FE9-394B-9FF0-D08110F54CE3}" type="pres">
      <dgm:prSet presAssocID="{91809A25-CE6D-7D4D-B70F-59FC12B4A06A}" presName="accentRepeatNode" presStyleLbl="solidFgAcc1" presStyleIdx="1" presStyleCnt="4"/>
      <dgm:spPr/>
    </dgm:pt>
    <dgm:pt modelId="{D038676D-AF1E-1342-9A23-7424D34943C1}" type="pres">
      <dgm:prSet presAssocID="{FACCDAB1-4BEC-7647-B344-02B1AFD5C060}" presName="text_3" presStyleLbl="node1" presStyleIdx="2" presStyleCnt="4">
        <dgm:presLayoutVars>
          <dgm:bulletEnabled val="1"/>
        </dgm:presLayoutVars>
      </dgm:prSet>
      <dgm:spPr/>
    </dgm:pt>
    <dgm:pt modelId="{C58A3FF7-FFDD-5645-8032-E978EEBC9702}" type="pres">
      <dgm:prSet presAssocID="{FACCDAB1-4BEC-7647-B344-02B1AFD5C060}" presName="accent_3" presStyleCnt="0"/>
      <dgm:spPr/>
    </dgm:pt>
    <dgm:pt modelId="{2FFEF632-2F44-F648-9115-2644038DF1E4}" type="pres">
      <dgm:prSet presAssocID="{FACCDAB1-4BEC-7647-B344-02B1AFD5C060}" presName="accentRepeatNode" presStyleLbl="solidFgAcc1" presStyleIdx="2" presStyleCnt="4"/>
      <dgm:spPr/>
    </dgm:pt>
    <dgm:pt modelId="{041989F2-7BF9-BD46-A934-9DB88D1C2754}" type="pres">
      <dgm:prSet presAssocID="{33195BDF-E013-CE41-A597-0BB2950ED5FF}" presName="text_4" presStyleLbl="node1" presStyleIdx="3" presStyleCnt="4">
        <dgm:presLayoutVars>
          <dgm:bulletEnabled val="1"/>
        </dgm:presLayoutVars>
      </dgm:prSet>
      <dgm:spPr/>
    </dgm:pt>
    <dgm:pt modelId="{C756C39F-A032-804E-A428-5A517A29BECA}" type="pres">
      <dgm:prSet presAssocID="{33195BDF-E013-CE41-A597-0BB2950ED5FF}" presName="accent_4" presStyleCnt="0"/>
      <dgm:spPr/>
    </dgm:pt>
    <dgm:pt modelId="{81CCEA48-041F-C14B-A6D7-7E376D251D54}" type="pres">
      <dgm:prSet presAssocID="{33195BDF-E013-CE41-A597-0BB2950ED5FF}" presName="accentRepeatNode" presStyleLbl="solidFgAcc1" presStyleIdx="3" presStyleCnt="4"/>
      <dgm:spPr/>
    </dgm:pt>
  </dgm:ptLst>
  <dgm:cxnLst>
    <dgm:cxn modelId="{82853F14-DACD-224A-B275-693E68140A0C}" srcId="{73AEDE11-48A0-2441-B05D-EEE74C4A4F71}" destId="{33195BDF-E013-CE41-A597-0BB2950ED5FF}" srcOrd="3" destOrd="0" parTransId="{5FDAF6C2-76E0-7B4B-80B7-136BFA382F22}" sibTransId="{5E6DC629-85CB-E546-9C1B-21C5D3FA5810}"/>
    <dgm:cxn modelId="{A5238119-A7BE-E642-83A6-B8F19009ACFD}" type="presOf" srcId="{4C88F588-9EDA-4E40-A0E9-50173D121B09}" destId="{F27E39FB-B52E-F545-8AE0-AB8A3BE5D49D}" srcOrd="0" destOrd="0" presId="urn:microsoft.com/office/officeart/2008/layout/VerticalCurvedList"/>
    <dgm:cxn modelId="{99AAE929-5CA5-9A48-B0E4-1E75769BF906}" type="presOf" srcId="{EBE2785F-AC83-5842-874B-A5C15456EC64}" destId="{7ED28C2F-8489-8646-8D14-B2F2C838AEE9}" srcOrd="0" destOrd="0" presId="urn:microsoft.com/office/officeart/2008/layout/VerticalCurvedList"/>
    <dgm:cxn modelId="{A8A17B31-3E8B-3F48-A229-E88DF618E39D}" type="presOf" srcId="{FACCDAB1-4BEC-7647-B344-02B1AFD5C060}" destId="{D038676D-AF1E-1342-9A23-7424D34943C1}" srcOrd="0" destOrd="0" presId="urn:microsoft.com/office/officeart/2008/layout/VerticalCurvedList"/>
    <dgm:cxn modelId="{C719BE33-9EF0-5A4A-82F1-52C28CEA6987}" srcId="{73AEDE11-48A0-2441-B05D-EEE74C4A4F71}" destId="{FACCDAB1-4BEC-7647-B344-02B1AFD5C060}" srcOrd="2" destOrd="0" parTransId="{A762B19E-BD6D-DB4B-BCEA-890118848E71}" sibTransId="{A79F2D78-DDC6-6042-BCA0-924AB92DC292}"/>
    <dgm:cxn modelId="{531D9337-C388-FF46-A055-AE1C0A4A6D28}" type="presOf" srcId="{33195BDF-E013-CE41-A597-0BB2950ED5FF}" destId="{041989F2-7BF9-BD46-A934-9DB88D1C2754}" srcOrd="0" destOrd="0" presId="urn:microsoft.com/office/officeart/2008/layout/VerticalCurvedList"/>
    <dgm:cxn modelId="{B455046D-44D3-D343-BD4E-B5B62AAA8F1A}" type="presOf" srcId="{73AEDE11-48A0-2441-B05D-EEE74C4A4F71}" destId="{BB243582-5229-5B42-A3F9-D378F7F39696}" srcOrd="0" destOrd="0" presId="urn:microsoft.com/office/officeart/2008/layout/VerticalCurvedList"/>
    <dgm:cxn modelId="{3DF01E76-31FA-3940-B019-3ECA60ED1428}" srcId="{73AEDE11-48A0-2441-B05D-EEE74C4A4F71}" destId="{91809A25-CE6D-7D4D-B70F-59FC12B4A06A}" srcOrd="1" destOrd="0" parTransId="{03F138DC-6573-9047-B861-EDB6CA6C4A8C}" sibTransId="{AA2469F8-0F8C-3145-AB46-1A9E60CD4879}"/>
    <dgm:cxn modelId="{9E64F6A2-07BE-6340-B8F6-AB68845A0906}" type="presOf" srcId="{91809A25-CE6D-7D4D-B70F-59FC12B4A06A}" destId="{281D6CBC-4891-DE4A-AA8B-2B09A770CF9A}" srcOrd="0" destOrd="0" presId="urn:microsoft.com/office/officeart/2008/layout/VerticalCurvedList"/>
    <dgm:cxn modelId="{AB8427C3-2F06-514C-B4A6-DB4A7BEA2540}" srcId="{73AEDE11-48A0-2441-B05D-EEE74C4A4F71}" destId="{4C88F588-9EDA-4E40-A0E9-50173D121B09}" srcOrd="0" destOrd="0" parTransId="{12931E29-3C9E-4C40-9F7F-BF996791B3A5}" sibTransId="{EBE2785F-AC83-5842-874B-A5C15456EC64}"/>
    <dgm:cxn modelId="{D3422EB1-A8E0-F54D-9397-E495DC6616E8}" type="presParOf" srcId="{BB243582-5229-5B42-A3F9-D378F7F39696}" destId="{5F167EA9-5832-D146-9093-23DA63C95BA1}" srcOrd="0" destOrd="0" presId="urn:microsoft.com/office/officeart/2008/layout/VerticalCurvedList"/>
    <dgm:cxn modelId="{063E864A-8BEA-2245-98D0-3ECD71B50A11}" type="presParOf" srcId="{5F167EA9-5832-D146-9093-23DA63C95BA1}" destId="{81443D26-420C-C048-ABB4-1D62D719F391}" srcOrd="0" destOrd="0" presId="urn:microsoft.com/office/officeart/2008/layout/VerticalCurvedList"/>
    <dgm:cxn modelId="{A05A44FD-D044-7347-8AB4-D13BC7E4D458}" type="presParOf" srcId="{81443D26-420C-C048-ABB4-1D62D719F391}" destId="{5711AE24-AC22-5D48-B3A0-0A430441A403}" srcOrd="0" destOrd="0" presId="urn:microsoft.com/office/officeart/2008/layout/VerticalCurvedList"/>
    <dgm:cxn modelId="{B977BA77-468A-B149-8D12-8357C844A9E6}" type="presParOf" srcId="{81443D26-420C-C048-ABB4-1D62D719F391}" destId="{7ED28C2F-8489-8646-8D14-B2F2C838AEE9}" srcOrd="1" destOrd="0" presId="urn:microsoft.com/office/officeart/2008/layout/VerticalCurvedList"/>
    <dgm:cxn modelId="{67858636-138E-5449-9698-63283D88F290}" type="presParOf" srcId="{81443D26-420C-C048-ABB4-1D62D719F391}" destId="{79A0F1B4-018F-B143-B9AE-4092EB7A3106}" srcOrd="2" destOrd="0" presId="urn:microsoft.com/office/officeart/2008/layout/VerticalCurvedList"/>
    <dgm:cxn modelId="{B67D8222-B27A-B54A-8604-86C2EB0F5AC7}" type="presParOf" srcId="{81443D26-420C-C048-ABB4-1D62D719F391}" destId="{E559561D-E642-FA46-B893-24AF204B01D7}" srcOrd="3" destOrd="0" presId="urn:microsoft.com/office/officeart/2008/layout/VerticalCurvedList"/>
    <dgm:cxn modelId="{E95F4316-7A9E-7544-80E0-6127FF8B0F6F}" type="presParOf" srcId="{5F167EA9-5832-D146-9093-23DA63C95BA1}" destId="{F27E39FB-B52E-F545-8AE0-AB8A3BE5D49D}" srcOrd="1" destOrd="0" presId="urn:microsoft.com/office/officeart/2008/layout/VerticalCurvedList"/>
    <dgm:cxn modelId="{EAC41020-3E06-9541-946F-FE5CC70201AD}" type="presParOf" srcId="{5F167EA9-5832-D146-9093-23DA63C95BA1}" destId="{CD0C08C4-C879-3144-ACF9-8A43C74AA6DC}" srcOrd="2" destOrd="0" presId="urn:microsoft.com/office/officeart/2008/layout/VerticalCurvedList"/>
    <dgm:cxn modelId="{96EB088B-3471-DD44-81B8-4C4AD5435063}" type="presParOf" srcId="{CD0C08C4-C879-3144-ACF9-8A43C74AA6DC}" destId="{D722CF37-F24F-0C4C-ABEF-93EF211BE5A1}" srcOrd="0" destOrd="0" presId="urn:microsoft.com/office/officeart/2008/layout/VerticalCurvedList"/>
    <dgm:cxn modelId="{748D9A2D-5358-3A49-8255-1E471E7976B2}" type="presParOf" srcId="{5F167EA9-5832-D146-9093-23DA63C95BA1}" destId="{281D6CBC-4891-DE4A-AA8B-2B09A770CF9A}" srcOrd="3" destOrd="0" presId="urn:microsoft.com/office/officeart/2008/layout/VerticalCurvedList"/>
    <dgm:cxn modelId="{6B766810-275A-1C4D-B3D3-7528AA97B66D}" type="presParOf" srcId="{5F167EA9-5832-D146-9093-23DA63C95BA1}" destId="{D3B5A85B-5DB5-0F4E-A17D-65357B48BA7B}" srcOrd="4" destOrd="0" presId="urn:microsoft.com/office/officeart/2008/layout/VerticalCurvedList"/>
    <dgm:cxn modelId="{59F1D809-A0BB-A546-BC28-49D6F9906E9F}" type="presParOf" srcId="{D3B5A85B-5DB5-0F4E-A17D-65357B48BA7B}" destId="{35C51F0F-9FE9-394B-9FF0-D08110F54CE3}" srcOrd="0" destOrd="0" presId="urn:microsoft.com/office/officeart/2008/layout/VerticalCurvedList"/>
    <dgm:cxn modelId="{0E254BA0-F632-5846-8D91-8625FC0C5D47}" type="presParOf" srcId="{5F167EA9-5832-D146-9093-23DA63C95BA1}" destId="{D038676D-AF1E-1342-9A23-7424D34943C1}" srcOrd="5" destOrd="0" presId="urn:microsoft.com/office/officeart/2008/layout/VerticalCurvedList"/>
    <dgm:cxn modelId="{124AF997-1B79-BD47-BFEC-E28EAF604308}" type="presParOf" srcId="{5F167EA9-5832-D146-9093-23DA63C95BA1}" destId="{C58A3FF7-FFDD-5645-8032-E978EEBC9702}" srcOrd="6" destOrd="0" presId="urn:microsoft.com/office/officeart/2008/layout/VerticalCurvedList"/>
    <dgm:cxn modelId="{133F671F-9DEF-334A-A455-97E93550937D}" type="presParOf" srcId="{C58A3FF7-FFDD-5645-8032-E978EEBC9702}" destId="{2FFEF632-2F44-F648-9115-2644038DF1E4}" srcOrd="0" destOrd="0" presId="urn:microsoft.com/office/officeart/2008/layout/VerticalCurvedList"/>
    <dgm:cxn modelId="{FA36233A-FC10-1040-A305-17090F013783}" type="presParOf" srcId="{5F167EA9-5832-D146-9093-23DA63C95BA1}" destId="{041989F2-7BF9-BD46-A934-9DB88D1C2754}" srcOrd="7" destOrd="0" presId="urn:microsoft.com/office/officeart/2008/layout/VerticalCurvedList"/>
    <dgm:cxn modelId="{B379286F-3FF6-4940-8F2E-58BF35F00899}" type="presParOf" srcId="{5F167EA9-5832-D146-9093-23DA63C95BA1}" destId="{C756C39F-A032-804E-A428-5A517A29BECA}" srcOrd="8" destOrd="0" presId="urn:microsoft.com/office/officeart/2008/layout/VerticalCurvedList"/>
    <dgm:cxn modelId="{2A29EE9D-D1A2-674B-9C9C-D95049729334}" type="presParOf" srcId="{C756C39F-A032-804E-A428-5A517A29BECA}" destId="{81CCEA48-041F-C14B-A6D7-7E376D251D54}" srcOrd="0" destOrd="0" presId="urn:microsoft.com/office/officeart/2008/layout/VerticalCurvedList"/>
  </dgm:cxnLst>
  <dgm:bg>
    <a:solidFill>
      <a:schemeClr val="accent1">
        <a:lumMod val="20000"/>
        <a:lumOff val="80000"/>
      </a:schemeClr>
    </a:solidFill>
  </dgm:bg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762BB7C1-F73A-6149-90FF-D62CB17FCBDC}" type="doc">
      <dgm:prSet loTypeId="urn:microsoft.com/office/officeart/2005/8/layout/venn1" loCatId="" qsTypeId="urn:microsoft.com/office/officeart/2005/8/quickstyle/simple1" qsCatId="simple" csTypeId="urn:microsoft.com/office/officeart/2005/8/colors/colorful1" csCatId="colorful" phldr="1"/>
      <dgm:spPr/>
    </dgm:pt>
    <dgm:pt modelId="{56B8212E-2D89-6D4C-A038-665D802B9E55}">
      <dgm:prSet phldrT="[Text]" custT="1"/>
      <dgm:spPr/>
      <dgm:t>
        <a:bodyPr/>
        <a:lstStyle/>
        <a:p>
          <a:r>
            <a:rPr lang="es-ES_tradnl" sz="2800" b="1" noProof="0" dirty="0"/>
            <a:t>Autoridad (Población)</a:t>
          </a:r>
        </a:p>
      </dgm:t>
    </dgm:pt>
    <dgm:pt modelId="{011E7FD5-154F-E74E-B96E-D8C57B427C75}" type="parTrans" cxnId="{33F4DDE4-DCD0-F741-AD62-9915548FF5D7}">
      <dgm:prSet/>
      <dgm:spPr/>
      <dgm:t>
        <a:bodyPr/>
        <a:lstStyle/>
        <a:p>
          <a:endParaRPr lang="en-GB"/>
        </a:p>
      </dgm:t>
    </dgm:pt>
    <dgm:pt modelId="{9F139688-1C94-7E4B-9190-8BE6EA6D1FF5}" type="sibTrans" cxnId="{33F4DDE4-DCD0-F741-AD62-9915548FF5D7}">
      <dgm:prSet/>
      <dgm:spPr/>
      <dgm:t>
        <a:bodyPr/>
        <a:lstStyle/>
        <a:p>
          <a:endParaRPr lang="en-GB"/>
        </a:p>
      </dgm:t>
    </dgm:pt>
    <dgm:pt modelId="{929A3C1D-DDC2-1846-B240-B5C58CBC2EA9}">
      <dgm:prSet phldrT="[Text]"/>
      <dgm:spPr/>
      <dgm:t>
        <a:bodyPr/>
        <a:lstStyle/>
        <a:p>
          <a:r>
            <a:rPr lang="es-ES_tradnl" b="1" noProof="0" dirty="0"/>
            <a:t>Localización</a:t>
          </a:r>
          <a:r>
            <a:rPr lang="es-ES_tradnl" noProof="0" dirty="0"/>
            <a:t> (Organizaciones Humanitarias Locales. OHL)</a:t>
          </a:r>
        </a:p>
      </dgm:t>
    </dgm:pt>
    <dgm:pt modelId="{6F93F668-2461-624B-92A6-413AA2890855}" type="parTrans" cxnId="{C6762143-A835-2643-A15D-9EE5D8719929}">
      <dgm:prSet/>
      <dgm:spPr/>
      <dgm:t>
        <a:bodyPr/>
        <a:lstStyle/>
        <a:p>
          <a:endParaRPr lang="en-GB"/>
        </a:p>
      </dgm:t>
    </dgm:pt>
    <dgm:pt modelId="{1C7FAA15-3826-794A-9901-4EDF1F7826B1}" type="sibTrans" cxnId="{C6762143-A835-2643-A15D-9EE5D8719929}">
      <dgm:prSet/>
      <dgm:spPr/>
      <dgm:t>
        <a:bodyPr/>
        <a:lstStyle/>
        <a:p>
          <a:endParaRPr lang="en-GB"/>
        </a:p>
      </dgm:t>
    </dgm:pt>
    <dgm:pt modelId="{E926D536-5DBE-1A4B-BC7D-F2C7F2D46A36}" type="pres">
      <dgm:prSet presAssocID="{762BB7C1-F73A-6149-90FF-D62CB17FCBDC}" presName="compositeShape" presStyleCnt="0">
        <dgm:presLayoutVars>
          <dgm:chMax val="7"/>
          <dgm:dir/>
          <dgm:resizeHandles val="exact"/>
        </dgm:presLayoutVars>
      </dgm:prSet>
      <dgm:spPr/>
    </dgm:pt>
    <dgm:pt modelId="{18C9B475-1901-E047-A565-706F37215EDB}" type="pres">
      <dgm:prSet presAssocID="{56B8212E-2D89-6D4C-A038-665D802B9E55}" presName="circ1" presStyleLbl="vennNode1" presStyleIdx="0" presStyleCnt="2" custScaleX="88780" custScaleY="85324"/>
      <dgm:spPr/>
    </dgm:pt>
    <dgm:pt modelId="{B3218845-CC9C-2644-982E-8C4B14972D79}" type="pres">
      <dgm:prSet presAssocID="{56B8212E-2D89-6D4C-A038-665D802B9E55}" presName="circ1Tx" presStyleLbl="revTx" presStyleIdx="0" presStyleCnt="0">
        <dgm:presLayoutVars>
          <dgm:chMax val="0"/>
          <dgm:chPref val="0"/>
          <dgm:bulletEnabled val="1"/>
        </dgm:presLayoutVars>
      </dgm:prSet>
      <dgm:spPr/>
    </dgm:pt>
    <dgm:pt modelId="{27712009-AD31-404C-8EA9-C1FA5A4E07F4}" type="pres">
      <dgm:prSet presAssocID="{929A3C1D-DDC2-1846-B240-B5C58CBC2EA9}" presName="circ2" presStyleLbl="vennNode1" presStyleIdx="1" presStyleCnt="2" custScaleX="87617" custScaleY="85324"/>
      <dgm:spPr/>
    </dgm:pt>
    <dgm:pt modelId="{5EBDBDB0-ED43-D147-9612-F3E61F5B7ACB}" type="pres">
      <dgm:prSet presAssocID="{929A3C1D-DDC2-1846-B240-B5C58CBC2EA9}" presName="circ2Tx" presStyleLbl="revTx" presStyleIdx="0" presStyleCnt="0">
        <dgm:presLayoutVars>
          <dgm:chMax val="0"/>
          <dgm:chPref val="0"/>
          <dgm:bulletEnabled val="1"/>
        </dgm:presLayoutVars>
      </dgm:prSet>
      <dgm:spPr/>
    </dgm:pt>
  </dgm:ptLst>
  <dgm:cxnLst>
    <dgm:cxn modelId="{B7DA2F11-F884-2E4F-90F8-00DD66E25399}" type="presOf" srcId="{56B8212E-2D89-6D4C-A038-665D802B9E55}" destId="{18C9B475-1901-E047-A565-706F37215EDB}" srcOrd="0" destOrd="0" presId="urn:microsoft.com/office/officeart/2005/8/layout/venn1"/>
    <dgm:cxn modelId="{E935201A-1E36-254A-956D-BA927D3837AF}" type="presOf" srcId="{762BB7C1-F73A-6149-90FF-D62CB17FCBDC}" destId="{E926D536-5DBE-1A4B-BC7D-F2C7F2D46A36}" srcOrd="0" destOrd="0" presId="urn:microsoft.com/office/officeart/2005/8/layout/venn1"/>
    <dgm:cxn modelId="{C6762143-A835-2643-A15D-9EE5D8719929}" srcId="{762BB7C1-F73A-6149-90FF-D62CB17FCBDC}" destId="{929A3C1D-DDC2-1846-B240-B5C58CBC2EA9}" srcOrd="1" destOrd="0" parTransId="{6F93F668-2461-624B-92A6-413AA2890855}" sibTransId="{1C7FAA15-3826-794A-9901-4EDF1F7826B1}"/>
    <dgm:cxn modelId="{82E94B51-992D-1447-88F9-F32314569DB8}" type="presOf" srcId="{929A3C1D-DDC2-1846-B240-B5C58CBC2EA9}" destId="{5EBDBDB0-ED43-D147-9612-F3E61F5B7ACB}" srcOrd="1" destOrd="0" presId="urn:microsoft.com/office/officeart/2005/8/layout/venn1"/>
    <dgm:cxn modelId="{5F945384-D57D-1942-90DB-783E21B726B7}" type="presOf" srcId="{929A3C1D-DDC2-1846-B240-B5C58CBC2EA9}" destId="{27712009-AD31-404C-8EA9-C1FA5A4E07F4}" srcOrd="0" destOrd="0" presId="urn:microsoft.com/office/officeart/2005/8/layout/venn1"/>
    <dgm:cxn modelId="{33F4DDE4-DCD0-F741-AD62-9915548FF5D7}" srcId="{762BB7C1-F73A-6149-90FF-D62CB17FCBDC}" destId="{56B8212E-2D89-6D4C-A038-665D802B9E55}" srcOrd="0" destOrd="0" parTransId="{011E7FD5-154F-E74E-B96E-D8C57B427C75}" sibTransId="{9F139688-1C94-7E4B-9190-8BE6EA6D1FF5}"/>
    <dgm:cxn modelId="{1323C5E7-8D30-8F4A-B554-0F0B4B711EF2}" type="presOf" srcId="{56B8212E-2D89-6D4C-A038-665D802B9E55}" destId="{B3218845-CC9C-2644-982E-8C4B14972D79}" srcOrd="1" destOrd="0" presId="urn:microsoft.com/office/officeart/2005/8/layout/venn1"/>
    <dgm:cxn modelId="{B8C0D7B2-0B81-CB49-B6C7-D6984BAFE710}" type="presParOf" srcId="{E926D536-5DBE-1A4B-BC7D-F2C7F2D46A36}" destId="{18C9B475-1901-E047-A565-706F37215EDB}" srcOrd="0" destOrd="0" presId="urn:microsoft.com/office/officeart/2005/8/layout/venn1"/>
    <dgm:cxn modelId="{1C0DC654-282F-4B40-8711-8C2FED41ABF6}" type="presParOf" srcId="{E926D536-5DBE-1A4B-BC7D-F2C7F2D46A36}" destId="{B3218845-CC9C-2644-982E-8C4B14972D79}" srcOrd="1" destOrd="0" presId="urn:microsoft.com/office/officeart/2005/8/layout/venn1"/>
    <dgm:cxn modelId="{29505FBE-5A3D-0740-ACEF-9FEECA945948}" type="presParOf" srcId="{E926D536-5DBE-1A4B-BC7D-F2C7F2D46A36}" destId="{27712009-AD31-404C-8EA9-C1FA5A4E07F4}" srcOrd="2" destOrd="0" presId="urn:microsoft.com/office/officeart/2005/8/layout/venn1"/>
    <dgm:cxn modelId="{A774200E-6C6E-F640-92E4-9A7B5250F7F2}" type="presParOf" srcId="{E926D536-5DBE-1A4B-BC7D-F2C7F2D46A36}" destId="{5EBDBDB0-ED43-D147-9612-F3E61F5B7ACB}" srcOrd="3" destOrd="0" presId="urn:microsoft.com/office/officeart/2005/8/layout/venn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98A6503-5E14-934D-8019-509A1C2ABA7D}">
      <dsp:nvSpPr>
        <dsp:cNvPr id="0" name=""/>
        <dsp:cNvSpPr/>
      </dsp:nvSpPr>
      <dsp:spPr>
        <a:xfrm>
          <a:off x="594791" y="992284"/>
          <a:ext cx="2378868" cy="2079430"/>
        </a:xfrm>
        <a:prstGeom prst="rightArrow">
          <a:avLst>
            <a:gd name="adj1" fmla="val 70000"/>
            <a:gd name="adj2" fmla="val 50000"/>
          </a:avLst>
        </a:prstGeom>
        <a:solidFill>
          <a:schemeClr val="accent2">
            <a:tint val="40000"/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15240" rIns="30480" bIns="15240" numCol="1" spcCol="1270" anchor="ctr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GB" sz="2400" kern="1200" dirty="0"/>
            <a:t>Actor</a:t>
          </a:r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ES_tradnl" sz="1500" kern="1200" noProof="0" dirty="0"/>
            <a:t>(Hacedor)</a:t>
          </a:r>
        </a:p>
      </dsp:txBody>
      <dsp:txXfrm>
        <a:off x="1189508" y="1304199"/>
        <a:ext cx="1159698" cy="1455601"/>
      </dsp:txXfrm>
    </dsp:sp>
    <dsp:sp modelId="{3AA6876A-1288-6C4E-B367-5448C4B93BB3}">
      <dsp:nvSpPr>
        <dsp:cNvPr id="0" name=""/>
        <dsp:cNvSpPr/>
      </dsp:nvSpPr>
      <dsp:spPr>
        <a:xfrm>
          <a:off x="74" y="1437282"/>
          <a:ext cx="1189434" cy="1189434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600" kern="1200" dirty="0"/>
            <a:t>Población</a:t>
          </a:r>
        </a:p>
      </dsp:txBody>
      <dsp:txXfrm>
        <a:off x="174263" y="1611471"/>
        <a:ext cx="841056" cy="841056"/>
      </dsp:txXfrm>
    </dsp:sp>
    <dsp:sp modelId="{770E62BD-8CDC-9240-ADD3-D807B85932CA}">
      <dsp:nvSpPr>
        <dsp:cNvPr id="0" name=""/>
        <dsp:cNvSpPr/>
      </dsp:nvSpPr>
      <dsp:spPr>
        <a:xfrm>
          <a:off x="3717056" y="992284"/>
          <a:ext cx="2378868" cy="2079430"/>
        </a:xfrm>
        <a:prstGeom prst="rightArrow">
          <a:avLst>
            <a:gd name="adj1" fmla="val 70000"/>
            <a:gd name="adj2" fmla="val 50000"/>
          </a:avLst>
        </a:prstGeom>
        <a:solidFill>
          <a:schemeClr val="accent3">
            <a:tint val="40000"/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15240" rIns="30480" bIns="15240" numCol="1" spcCol="1270" anchor="ctr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GB" sz="2400" kern="1200" dirty="0"/>
            <a:t>Autor</a:t>
          </a:r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ES_tradnl" sz="1500" kern="1200" noProof="0" dirty="0"/>
            <a:t>(Autoridad</a:t>
          </a:r>
          <a:r>
            <a:rPr lang="en-GB" sz="1500" kern="1200" dirty="0"/>
            <a:t>)</a:t>
          </a:r>
        </a:p>
      </dsp:txBody>
      <dsp:txXfrm>
        <a:off x="4311774" y="1304199"/>
        <a:ext cx="1159698" cy="1455601"/>
      </dsp:txXfrm>
    </dsp:sp>
    <dsp:sp modelId="{0995D3A0-048F-BC4A-A9D9-69FB49D2236C}">
      <dsp:nvSpPr>
        <dsp:cNvPr id="0" name=""/>
        <dsp:cNvSpPr/>
      </dsp:nvSpPr>
      <dsp:spPr>
        <a:xfrm>
          <a:off x="3122339" y="1437282"/>
          <a:ext cx="1189434" cy="1189434"/>
        </a:xfrm>
        <a:prstGeom prst="ellips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600" kern="1200" dirty="0"/>
            <a:t>Población</a:t>
          </a:r>
        </a:p>
      </dsp:txBody>
      <dsp:txXfrm>
        <a:off x="3296528" y="1611471"/>
        <a:ext cx="841056" cy="841056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99DA383-25E0-B744-8557-84B56EF999DD}">
      <dsp:nvSpPr>
        <dsp:cNvPr id="0" name=""/>
        <dsp:cNvSpPr/>
      </dsp:nvSpPr>
      <dsp:spPr>
        <a:xfrm>
          <a:off x="1522780" y="0"/>
          <a:ext cx="6098439" cy="5323730"/>
        </a:xfrm>
        <a:prstGeom prst="ellips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6464" tIns="156464" rIns="156464" bIns="156464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_tradnl" sz="2200" kern="1200" noProof="0" dirty="0"/>
            <a:t>Localización</a:t>
          </a:r>
        </a:p>
      </dsp:txBody>
      <dsp:txXfrm>
        <a:off x="3719438" y="266186"/>
        <a:ext cx="1705123" cy="798559"/>
      </dsp:txXfrm>
    </dsp:sp>
    <dsp:sp modelId="{9D8B643F-DC32-AB47-A0DD-18F34A85A8E4}">
      <dsp:nvSpPr>
        <dsp:cNvPr id="0" name=""/>
        <dsp:cNvSpPr/>
      </dsp:nvSpPr>
      <dsp:spPr>
        <a:xfrm>
          <a:off x="1979705" y="1064746"/>
          <a:ext cx="5184588" cy="4258984"/>
        </a:xfrm>
        <a:prstGeom prst="ellipse">
          <a:avLst/>
        </a:prstGeom>
        <a:solidFill>
          <a:schemeClr val="accent3">
            <a:hueOff val="3750088"/>
            <a:satOff val="-5627"/>
            <a:lumOff val="-915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0688" tIns="170688" rIns="170688" bIns="170688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_tradnl" sz="2400" kern="1200" noProof="0" dirty="0"/>
            <a:t>Autoridad</a:t>
          </a:r>
        </a:p>
      </dsp:txBody>
      <dsp:txXfrm>
        <a:off x="3665993" y="1320285"/>
        <a:ext cx="1812013" cy="766617"/>
      </dsp:txXfrm>
    </dsp:sp>
    <dsp:sp modelId="{1ACDAB77-569C-4243-BE41-7A05BA1316A1}">
      <dsp:nvSpPr>
        <dsp:cNvPr id="0" name=""/>
        <dsp:cNvSpPr/>
      </dsp:nvSpPr>
      <dsp:spPr>
        <a:xfrm>
          <a:off x="2555796" y="2083367"/>
          <a:ext cx="3888409" cy="3194237"/>
        </a:xfrm>
        <a:prstGeom prst="ellipse">
          <a:avLst/>
        </a:prstGeom>
        <a:solidFill>
          <a:schemeClr val="accent3">
            <a:hueOff val="7500176"/>
            <a:satOff val="-11253"/>
            <a:lumOff val="-183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0688" tIns="170688" rIns="170688" bIns="170688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_tradnl" sz="2400" kern="1200" noProof="0" dirty="0"/>
            <a:t>Inclusión</a:t>
          </a:r>
        </a:p>
      </dsp:txBody>
      <dsp:txXfrm>
        <a:off x="3594002" y="2322935"/>
        <a:ext cx="1811998" cy="718703"/>
      </dsp:txXfrm>
    </dsp:sp>
    <dsp:sp modelId="{576BECCA-1397-DA48-A49A-43A0F31DC61E}">
      <dsp:nvSpPr>
        <dsp:cNvPr id="0" name=""/>
        <dsp:cNvSpPr/>
      </dsp:nvSpPr>
      <dsp:spPr>
        <a:xfrm>
          <a:off x="3275852" y="3194238"/>
          <a:ext cx="2592294" cy="2129492"/>
        </a:xfrm>
        <a:prstGeom prst="ellipse">
          <a:avLst/>
        </a:prstGeom>
        <a:solidFill>
          <a:schemeClr val="accent3">
            <a:hueOff val="11250264"/>
            <a:satOff val="-16880"/>
            <a:lumOff val="-2745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6464" tIns="156464" rIns="156464" bIns="156464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_tradnl" sz="2200" kern="1200" noProof="0" dirty="0"/>
            <a:t>Participación</a:t>
          </a:r>
        </a:p>
      </dsp:txBody>
      <dsp:txXfrm>
        <a:off x="3655485" y="3726611"/>
        <a:ext cx="1833029" cy="1064746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ED28C2F-8489-8646-8D14-B2F2C838AEE9}">
      <dsp:nvSpPr>
        <dsp:cNvPr id="0" name=""/>
        <dsp:cNvSpPr/>
      </dsp:nvSpPr>
      <dsp:spPr>
        <a:xfrm>
          <a:off x="-6019571" y="-921081"/>
          <a:ext cx="7165893" cy="7165893"/>
        </a:xfrm>
        <a:prstGeom prst="blockArc">
          <a:avLst>
            <a:gd name="adj1" fmla="val 18900000"/>
            <a:gd name="adj2" fmla="val 2700000"/>
            <a:gd name="adj3" fmla="val 301"/>
          </a:avLst>
        </a:prstGeom>
        <a:noFill/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27E39FB-B52E-F545-8AE0-AB8A3BE5D49D}">
      <dsp:nvSpPr>
        <dsp:cNvPr id="0" name=""/>
        <dsp:cNvSpPr/>
      </dsp:nvSpPr>
      <dsp:spPr>
        <a:xfrm>
          <a:off x="599966" y="409288"/>
          <a:ext cx="6561247" cy="819002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50083" tIns="71120" rIns="71120" bIns="71120" numCol="1" spcCol="1270" anchor="ctr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_tradnl" sz="2800" kern="1200" noProof="0" dirty="0"/>
            <a:t>Participación</a:t>
          </a:r>
        </a:p>
      </dsp:txBody>
      <dsp:txXfrm>
        <a:off x="599966" y="409288"/>
        <a:ext cx="6561247" cy="819002"/>
      </dsp:txXfrm>
    </dsp:sp>
    <dsp:sp modelId="{D722CF37-F24F-0C4C-ABEF-93EF211BE5A1}">
      <dsp:nvSpPr>
        <dsp:cNvPr id="0" name=""/>
        <dsp:cNvSpPr/>
      </dsp:nvSpPr>
      <dsp:spPr>
        <a:xfrm>
          <a:off x="88089" y="306913"/>
          <a:ext cx="1023753" cy="1023753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81D6CBC-4891-DE4A-AA8B-2B09A770CF9A}">
      <dsp:nvSpPr>
        <dsp:cNvPr id="0" name=""/>
        <dsp:cNvSpPr/>
      </dsp:nvSpPr>
      <dsp:spPr>
        <a:xfrm>
          <a:off x="1069519" y="1638005"/>
          <a:ext cx="6091694" cy="819002"/>
        </a:xfrm>
        <a:prstGeom prst="rect">
          <a:avLst/>
        </a:prstGeom>
        <a:solidFill>
          <a:schemeClr val="accent3">
            <a:hueOff val="3750088"/>
            <a:satOff val="-5627"/>
            <a:lumOff val="-915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50083" tIns="71120" rIns="71120" bIns="71120" numCol="1" spcCol="1270" anchor="ctr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_tradnl" sz="2800" kern="1200" noProof="0" dirty="0"/>
            <a:t>Inclusión</a:t>
          </a:r>
        </a:p>
      </dsp:txBody>
      <dsp:txXfrm>
        <a:off x="1069519" y="1638005"/>
        <a:ext cx="6091694" cy="819002"/>
      </dsp:txXfrm>
    </dsp:sp>
    <dsp:sp modelId="{35C51F0F-9FE9-394B-9FF0-D08110F54CE3}">
      <dsp:nvSpPr>
        <dsp:cNvPr id="0" name=""/>
        <dsp:cNvSpPr/>
      </dsp:nvSpPr>
      <dsp:spPr>
        <a:xfrm>
          <a:off x="557642" y="1535629"/>
          <a:ext cx="1023753" cy="1023753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hueOff val="3750088"/>
              <a:satOff val="-5627"/>
              <a:lumOff val="-915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038676D-AF1E-1342-9A23-7424D34943C1}">
      <dsp:nvSpPr>
        <dsp:cNvPr id="0" name=""/>
        <dsp:cNvSpPr/>
      </dsp:nvSpPr>
      <dsp:spPr>
        <a:xfrm>
          <a:off x="1069519" y="2866722"/>
          <a:ext cx="6091694" cy="819002"/>
        </a:xfrm>
        <a:prstGeom prst="rect">
          <a:avLst/>
        </a:prstGeom>
        <a:solidFill>
          <a:schemeClr val="accent3">
            <a:hueOff val="7500176"/>
            <a:satOff val="-11253"/>
            <a:lumOff val="-183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50083" tIns="71120" rIns="71120" bIns="71120" numCol="1" spcCol="1270" anchor="ctr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_tradnl" sz="2800" kern="1200" noProof="0" dirty="0"/>
            <a:t>Autoridad</a:t>
          </a:r>
        </a:p>
      </dsp:txBody>
      <dsp:txXfrm>
        <a:off x="1069519" y="2866722"/>
        <a:ext cx="6091694" cy="819002"/>
      </dsp:txXfrm>
    </dsp:sp>
    <dsp:sp modelId="{2FFEF632-2F44-F648-9115-2644038DF1E4}">
      <dsp:nvSpPr>
        <dsp:cNvPr id="0" name=""/>
        <dsp:cNvSpPr/>
      </dsp:nvSpPr>
      <dsp:spPr>
        <a:xfrm>
          <a:off x="557642" y="2764346"/>
          <a:ext cx="1023753" cy="1023753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hueOff val="7500176"/>
              <a:satOff val="-11253"/>
              <a:lumOff val="-183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41989F2-7BF9-BD46-A934-9DB88D1C2754}">
      <dsp:nvSpPr>
        <dsp:cNvPr id="0" name=""/>
        <dsp:cNvSpPr/>
      </dsp:nvSpPr>
      <dsp:spPr>
        <a:xfrm>
          <a:off x="599966" y="4095439"/>
          <a:ext cx="6561247" cy="819002"/>
        </a:xfrm>
        <a:prstGeom prst="rect">
          <a:avLst/>
        </a:prstGeom>
        <a:solidFill>
          <a:schemeClr val="accent3">
            <a:hueOff val="11250264"/>
            <a:satOff val="-16880"/>
            <a:lumOff val="-2745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50083" tIns="71120" rIns="71120" bIns="71120" numCol="1" spcCol="1270" anchor="ctr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_tradnl" sz="2800" kern="1200" noProof="0" dirty="0"/>
            <a:t>Localización</a:t>
          </a:r>
        </a:p>
      </dsp:txBody>
      <dsp:txXfrm>
        <a:off x="599966" y="4095439"/>
        <a:ext cx="6561247" cy="819002"/>
      </dsp:txXfrm>
    </dsp:sp>
    <dsp:sp modelId="{81CCEA48-041F-C14B-A6D7-7E376D251D54}">
      <dsp:nvSpPr>
        <dsp:cNvPr id="0" name=""/>
        <dsp:cNvSpPr/>
      </dsp:nvSpPr>
      <dsp:spPr>
        <a:xfrm>
          <a:off x="88089" y="3993063"/>
          <a:ext cx="1023753" cy="1023753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hueOff val="11250264"/>
              <a:satOff val="-16880"/>
              <a:lumOff val="-2745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8C9B475-1901-E047-A565-706F37215EDB}">
      <dsp:nvSpPr>
        <dsp:cNvPr id="0" name=""/>
        <dsp:cNvSpPr/>
      </dsp:nvSpPr>
      <dsp:spPr>
        <a:xfrm>
          <a:off x="336798" y="588625"/>
          <a:ext cx="3003675" cy="2886749"/>
        </a:xfrm>
        <a:prstGeom prst="ellipse">
          <a:avLst/>
        </a:prstGeom>
        <a:solidFill>
          <a:schemeClr val="accent2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_tradnl" sz="2800" b="1" kern="1200" noProof="0" dirty="0"/>
            <a:t>Autoridad (Población)</a:t>
          </a:r>
        </a:p>
      </dsp:txBody>
      <dsp:txXfrm>
        <a:off x="756231" y="929034"/>
        <a:ext cx="1731849" cy="2205930"/>
      </dsp:txXfrm>
    </dsp:sp>
    <dsp:sp modelId="{27712009-AD31-404C-8EA9-C1FA5A4E07F4}">
      <dsp:nvSpPr>
        <dsp:cNvPr id="0" name=""/>
        <dsp:cNvSpPr/>
      </dsp:nvSpPr>
      <dsp:spPr>
        <a:xfrm>
          <a:off x="2794872" y="588625"/>
          <a:ext cx="2964328" cy="2886749"/>
        </a:xfrm>
        <a:prstGeom prst="ellipse">
          <a:avLst/>
        </a:prstGeom>
        <a:solidFill>
          <a:schemeClr val="accent3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_tradnl" sz="2000" b="1" kern="1200" noProof="0" dirty="0"/>
            <a:t>Localización</a:t>
          </a:r>
          <a:r>
            <a:rPr lang="es-ES_tradnl" sz="2000" kern="1200" noProof="0" dirty="0"/>
            <a:t> (Organizaciones Humanitarias Locales. OHL)</a:t>
          </a:r>
        </a:p>
      </dsp:txBody>
      <dsp:txXfrm>
        <a:off x="3636101" y="929034"/>
        <a:ext cx="1709162" cy="220593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Process6">
  <dgm:title val=""/>
  <dgm:desc val=""/>
  <dgm:catLst>
    <dgm:cat type="process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theList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L"/>
          <dgm:param type="nodeHorzAlign" val="l"/>
        </dgm:alg>
      </dgm:if>
      <dgm:else name="Name2">
        <dgm:alg type="lin">
          <dgm:param type="linDir" val="from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h" for="ch" forName="compNode" refType="w" refFor="ch" refForName="compNode" fact="0.7"/>
      <dgm:constr type="ctrY" for="ch" forName="compNode" refType="h" fact="0.5"/>
      <dgm:constr type="w" for="ch" forName="aSpace" refType="w" fact="0.05"/>
      <dgm:constr type="primFontSz" for="des" forName="childTextHidden" op="equ" val="65"/>
      <dgm:constr type="primFontSz" for="des" forName="parentText" op="equ"/>
    </dgm:constrLst>
    <dgm:ruleLst/>
    <dgm:forEach name="aNodeForEach" axis="ch" ptType="node">
      <dgm:layoutNode name="compNode">
        <dgm:alg type="composite">
          <dgm:param type="ar" val="1.43"/>
        </dgm:alg>
        <dgm:shape xmlns:r="http://schemas.openxmlformats.org/officeDocument/2006/relationships" r:blip="">
          <dgm:adjLst/>
        </dgm:shape>
        <dgm:presOf/>
        <dgm:choose name="Name3">
          <dgm:if name="Name4" func="var" arg="dir" op="equ" val="norm">
            <dgm:constrLst>
              <dgm:constr type="w" for="ch" forName="childTextVisible" refType="w" fact="0.8"/>
              <dgm:constr type="h" for="ch" forName="childTextVisible" refType="h"/>
              <dgm:constr type="r" for="ch" forName="childTextVisible" refType="w"/>
              <dgm:constr type="w" for="ch" forName="childTextHidden" refType="w" fact="0.6"/>
              <dgm:constr type="h" for="ch" forName="childTextHidden" refType="h"/>
              <dgm:constr type="r" for="ch" forName="childTextHidden" refType="w"/>
              <dgm:constr type="l" for="ch" forName="parentText"/>
              <dgm:constr type="w" for="ch" forName="parentText" refType="w" fact="0.4"/>
              <dgm:constr type="h" for="ch" forName="parentText" refType="w" refFor="ch" refForName="parentText" op="equ"/>
              <dgm:constr type="ctrY" for="ch" forName="parentText" refType="h" fact="0.5"/>
            </dgm:constrLst>
          </dgm:if>
          <dgm:else name="Name5">
            <dgm:constrLst>
              <dgm:constr type="w" for="ch" forName="childTextVisible" refType="w" fact="0.8"/>
              <dgm:constr type="h" for="ch" forName="childTextVisible" refType="h"/>
              <dgm:constr type="l" for="ch" forName="childTextVisible"/>
              <dgm:constr type="w" for="ch" forName="childTextHidden" refType="w" fact="0.6"/>
              <dgm:constr type="h" for="ch" forName="childTextHidden" refType="h"/>
              <dgm:constr type="l" for="ch" forName="childTextHidden"/>
              <dgm:constr type="r" for="ch" forName="parentText" refType="w"/>
              <dgm:constr type="w" for="ch" forName="parentText" refType="w" fact="0.4"/>
              <dgm:constr type="h" for="ch" forName="parentText" refType="w" refFor="ch" refForName="parentText" op="equ"/>
              <dgm:constr type="ctrY" for="ch" forName="parentText" refType="h" fact="0.5"/>
            </dgm:constrLst>
          </dgm:else>
        </dgm:choose>
        <dgm:ruleLst/>
        <dgm:layoutNode name="noGeometry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childTextVisible" styleLbl="bgAccFollowNode1">
          <dgm:varLst>
            <dgm:bulletEnabled val="1"/>
          </dgm:varLst>
          <dgm:alg type="sp"/>
          <dgm:choose name="Name6">
            <dgm:if name="Name7" func="var" arg="dir" op="equ" val="norm">
              <dgm:shape xmlns:r="http://schemas.openxmlformats.org/officeDocument/2006/relationships" type="rightArrow" r:blip="">
                <dgm:adjLst>
                  <dgm:adj idx="1" val="0.7"/>
                  <dgm:adj idx="2" val="0.5"/>
                </dgm:adjLst>
              </dgm:shape>
            </dgm:if>
            <dgm:else name="Name8">
              <dgm:shape xmlns:r="http://schemas.openxmlformats.org/officeDocument/2006/relationships" type="leftArrow" r:blip="">
                <dgm:adjLst>
                  <dgm:adj idx="1" val="0.7"/>
                  <dgm:adj idx="2" val="0.5"/>
                </dgm:adjLst>
              </dgm:shape>
            </dgm:else>
          </dgm:choose>
          <dgm:presOf axis="des" ptType="node"/>
          <dgm:constrLst/>
          <dgm:ruleLst/>
        </dgm:layoutNode>
        <dgm:layoutNode name="childTextHidden" styleLbl="bgAccFollowNode1">
          <dgm:choose name="Name9">
            <dgm:if name="Name10" axis="des followSib" ptType="node node" st="1 1" cnt="1 0" func="cnt" op="gte" val="1">
              <dgm:alg type="tx">
                <dgm:param type="stBulletLvl" val="1"/>
                <dgm:param type="txAnchorVertCh" val="mid"/>
              </dgm:alg>
            </dgm:if>
            <dgm:else name="Name11">
              <dgm:alg type="tx">
                <dgm:param type="stBulletLvl" val="2"/>
                <dgm:param type="txAnchorVertCh" val="mid"/>
              </dgm:alg>
            </dgm:else>
          </dgm:choose>
          <dgm:choose name="Name12">
            <dgm:if name="Name13" func="var" arg="dir" op="equ" val="norm">
              <dgm:shape xmlns:r="http://schemas.openxmlformats.org/officeDocument/2006/relationships" type="rightArrow" r:blip="" hideGeom="1">
                <dgm:adjLst>
                  <dgm:adj idx="1" val="0.7"/>
                  <dgm:adj idx="2" val="0.5"/>
                </dgm:adjLst>
              </dgm:shape>
            </dgm:if>
            <dgm:else name="Name14">
              <dgm:shape xmlns:r="http://schemas.openxmlformats.org/officeDocument/2006/relationships" type="leftArrow" r:blip="" hideGeom="1">
                <dgm:adjLst>
                  <dgm:adj idx="1" val="0.7"/>
                  <dgm:adj idx="2" val="0.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rMarg" refType="primFontSz" fact="0.1"/>
            <dgm:constr type="lMarg" refType="primFontSz" fact="0.2"/>
          </dgm:constrLst>
          <dgm:ruleLst>
            <dgm:rule type="primFontSz" val="5" fact="NaN" max="NaN"/>
          </dgm:ruleLst>
        </dgm:layoutNode>
        <dgm:layoutNode name="parentText" styleLbl="node1">
          <dgm:varLst>
            <dgm:chMax val="1"/>
            <dgm:bulletEnabled val="1"/>
          </dgm:varLst>
          <dgm:alg type="tx"/>
          <dgm:shape xmlns:r="http://schemas.openxmlformats.org/officeDocument/2006/relationships" type="ellipse" r:blip="">
            <dgm:adjLst/>
          </dgm:shape>
          <dgm:presOf axis="self"/>
          <dgm:constrLst>
            <dgm:constr type="primFontSz" val="65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choose name="Name15">
        <dgm:if name="Name16" axis="self" ptType="node" func="revPos" op="gte" val="2">
          <dgm:layoutNode name="a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7"/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enn2">
  <dgm:title val=""/>
  <dgm:desc val=""/>
  <dgm:catLst>
    <dgm:cat type="relationship" pri="3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1">
      <dgm:if name="Name2" axis="ch" ptType="node" func="cnt" op="lte" val="3">
        <dgm:constrLst>
          <dgm:constr type="w" for="ch" forName="comp1" refType="w"/>
          <dgm:constr type="h" for="ch" forName="comp1" refType="w" refFor="ch" refForName="comp1"/>
          <dgm:constr type="w" for="ch" forName="comp2" refType="w" fact="0.75"/>
          <dgm:constr type="h" for="ch" forName="comp2" refType="w" refFor="ch" refForName="comp2"/>
          <dgm:constr type="ctrX" for="ch" forName="comp2" refType="ctrX" refFor="ch" refForName="comp1"/>
          <dgm:constr type="b" for="ch" forName="comp2" refType="b" refFor="ch" refForName="comp1"/>
          <dgm:constr type="w" for="ch" forName="comp3" refType="w" fact="0.5"/>
          <dgm:constr type="h" for="ch" forName="comp3" refType="w" refFor="ch" refForName="comp3"/>
          <dgm:constr type="ctrX" for="ch" forName="comp3" refType="ctrX" refFor="ch" refForName="comp1"/>
          <dgm:constr type="b" for="ch" forName="comp3" refType="b" refFor="ch" refForName="comp1"/>
          <dgm:constr type="primFontSz" for="des" ptType="node" op="equ" val="65"/>
        </dgm:constrLst>
      </dgm:if>
      <dgm:if name="Name3" axis="ch" ptType="node" func="cnt" op="equ" val="4">
        <dgm:constrLst>
          <dgm:constr type="w" for="ch" forName="comp1" refType="w"/>
          <dgm:constr type="h" for="ch" forName="comp1" refType="w" refFor="ch" refForName="comp1"/>
          <dgm:constr type="w" for="ch" forName="comp2" refType="w" fact="0.8"/>
          <dgm:constr type="h" for="ch" forName="comp2" refType="w" refFor="ch" refForName="comp2"/>
          <dgm:constr type="ctrX" for="ch" forName="comp2" refType="ctrX" refFor="ch" refForName="comp1"/>
          <dgm:constr type="b" for="ch" forName="comp2" refType="b" refFor="ch" refForName="comp1"/>
          <dgm:constr type="w" for="ch" forName="comp3" refType="w" fact="0.6"/>
          <dgm:constr type="h" for="ch" forName="comp3" refType="w" refFor="ch" refForName="comp3"/>
          <dgm:constr type="ctrX" for="ch" forName="comp3" refType="ctrX" refFor="ch" refForName="comp1"/>
          <dgm:constr type="b" for="ch" forName="comp3" refType="b" refFor="ch" refForName="comp1"/>
          <dgm:constr type="w" for="ch" forName="comp4" refType="w" fact="0.4"/>
          <dgm:constr type="h" for="ch" forName="comp4" refType="w" refFor="ch" refForName="comp4"/>
          <dgm:constr type="ctrX" for="ch" forName="comp4" refType="ctrX" refFor="ch" refForName="comp1"/>
          <dgm:constr type="b" for="ch" forName="comp4" refType="b" refFor="ch" refForName="comp1"/>
          <dgm:constr type="primFontSz" for="des" ptType="node" op="equ" val="65"/>
        </dgm:constrLst>
      </dgm:if>
      <dgm:else name="Name4">
        <dgm:constrLst>
          <dgm:constr type="w" for="ch" forName="comp1" refType="w"/>
          <dgm:constr type="h" for="ch" forName="comp1" refType="w" refFor="ch" refForName="comp1"/>
          <dgm:constr type="w" for="ch" forName="comp2" refType="w" fact="0.85"/>
          <dgm:constr type="h" for="ch" forName="comp2" refType="w" refFor="ch" refForName="comp2"/>
          <dgm:constr type="ctrX" for="ch" forName="comp2" refType="ctrX" refFor="ch" refForName="comp1"/>
          <dgm:constr type="b" for="ch" forName="comp2" refType="b" refFor="ch" refForName="comp1"/>
          <dgm:constr type="w" for="ch" forName="comp3" refType="w" fact="0.7"/>
          <dgm:constr type="h" for="ch" forName="comp3" refType="w" refFor="ch" refForName="comp3"/>
          <dgm:constr type="ctrX" for="ch" forName="comp3" refType="ctrX" refFor="ch" refForName="comp1"/>
          <dgm:constr type="b" for="ch" forName="comp3" refType="b" refFor="ch" refForName="comp1"/>
          <dgm:constr type="w" for="ch" forName="comp4" refType="w" fact="0.55"/>
          <dgm:constr type="h" for="ch" forName="comp4" refType="w" refFor="ch" refForName="comp4"/>
          <dgm:constr type="ctrX" for="ch" forName="comp4" refType="ctrX" refFor="ch" refForName="comp1"/>
          <dgm:constr type="b" for="ch" forName="comp4" refType="b" refFor="ch" refForName="comp1"/>
          <dgm:constr type="w" for="ch" forName="comp5" refType="w" fact="0.4"/>
          <dgm:constr type="h" for="ch" forName="comp5" refType="w" refFor="ch" refForName="comp5"/>
          <dgm:constr type="ctrX" for="ch" forName="comp5" refType="ctrX" refFor="ch" refForName="comp1"/>
          <dgm:constr type="b" for="ch" forName="comp5" refType="b" refFor="ch" refForName="comp1"/>
          <dgm:constr type="w" for="ch" forName="comp6" refType="w" fact="0.25"/>
          <dgm:constr type="h" for="ch" forName="comp6" refType="w" refFor="ch" refForName="comp6"/>
          <dgm:constr type="ctrX" for="ch" forName="comp6" refType="ctrX" refFor="ch" refForName="comp1"/>
          <dgm:constr type="b" for="ch" forName="comp6" refType="b" refFor="ch" refForName="comp1"/>
          <dgm:constr type="w" for="ch" forName="comp7" refType="w" fact="0.15"/>
          <dgm:constr type="h" for="ch" forName="comp7" refType="w" refFor="ch" refForName="comp7"/>
          <dgm:constr type="ctrX" for="ch" forName="comp7" refType="ctrX" refFor="ch" refForName="comp1"/>
          <dgm:constr type="b" for="ch" forName="comp7" refType="b" refFor="ch" refForName="comp1"/>
          <dgm:constr type="primFontSz" for="des" ptType="node" op="equ" val="65"/>
        </dgm:constrLst>
      </dgm:else>
    </dgm:choose>
    <dgm:ruleLst/>
    <dgm:choose name="Name5">
      <dgm:if name="Name6" axis="ch" ptType="node" func="cnt" op="gte" val="1">
        <dgm:layoutNode name="comp1">
          <dgm:alg type="composite"/>
          <dgm:shape xmlns:r="http://schemas.openxmlformats.org/officeDocument/2006/relationships" r:blip="">
            <dgm:adjLst/>
          </dgm:shape>
          <dgm:presOf/>
          <dgm:choose name="Name7">
            <dgm:if name="Name8" axis="ch" ptType="node" func="cnt" op="equ" val="1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5"/>
                <dgm:constr type="w" for="ch" forName="c1text" refType="w" refFor="ch" refForName="circle1" fact="0.70711"/>
                <dgm:constr type="h" for="ch" forName="c1text" refType="h" refFor="ch" refForName="circle1" fact="0.5"/>
              </dgm:constrLst>
            </dgm:if>
            <dgm:if name="Name9" axis="ch" ptType="node" func="cnt" op="equ" val="2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6"/>
                <dgm:constr type="w" for="ch" forName="c1text" refType="w" refFor="ch" refForName="circle1" fact="0.525"/>
                <dgm:constr type="h" for="ch" forName="c1text" refType="h" refFor="ch" refForName="circle1" fact="0.17"/>
              </dgm:constrLst>
            </dgm:if>
            <dgm:if name="Name10" axis="ch" ptType="node" func="cnt" op="equ" val="3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25"/>
                <dgm:constr type="w" for="ch" forName="c1text" refType="w" refFor="ch" refForName="circle1" fact="0.3495"/>
                <dgm:constr type="h" for="ch" forName="c1text" refType="h" refFor="ch" refForName="circle1" fact="0.15"/>
              </dgm:constrLst>
            </dgm:if>
            <dgm:if name="Name11" axis="ch" ptType="node" func="cnt" op="equ" val="4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25"/>
                <dgm:constr type="w" for="ch" forName="c1text" refType="w" refFor="ch" refForName="circle1" fact="0.2796"/>
                <dgm:constr type="h" for="ch" forName="c1text" refType="h" refFor="ch" refForName="circle1" fact="0.15"/>
              </dgm:constrLst>
            </dgm:if>
            <dgm:if name="Name12" axis="ch" ptType="node" func="cnt" op="gte" val="5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"/>
                <dgm:constr type="w" for="ch" forName="c1text" refType="w" refFor="ch" refForName="circle1" fact="0.375"/>
                <dgm:constr type="h" for="ch" forName="c1text" refType="h" refFor="ch" refForName="circle1" fact="0.1"/>
              </dgm:constrLst>
            </dgm:if>
            <dgm:else name="Name13"/>
          </dgm:choose>
          <dgm:ruleLst/>
          <dgm:layoutNode name="circle1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1 1" cnt="1 0"/>
            <dgm:constrLst>
              <dgm:constr type="h" refType="w"/>
            </dgm:constrLst>
            <dgm:ruleLst/>
          </dgm:layoutNode>
          <dgm:layoutNode name="c1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1 1" cnt="1 0"/>
            <dgm:constrLst/>
            <dgm:ruleLst>
              <dgm:rule type="primFontSz" val="5" fact="NaN" max="NaN"/>
            </dgm:ruleLst>
          </dgm:layoutNode>
        </dgm:layoutNode>
      </dgm:if>
      <dgm:else name="Name14"/>
    </dgm:choose>
    <dgm:choose name="Name15">
      <dgm:if name="Name16" axis="ch" ptType="node" func="cnt" op="gte" val="2">
        <dgm:layoutNode name="comp2">
          <dgm:alg type="composite"/>
          <dgm:shape xmlns:r="http://schemas.openxmlformats.org/officeDocument/2006/relationships" r:blip="">
            <dgm:adjLst/>
          </dgm:shape>
          <dgm:presOf/>
          <dgm:choose name="Name17">
            <dgm:if name="Name18" axis="ch" ptType="node" func="cnt" op="equ" val="2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5"/>
                <dgm:constr type="w" for="ch" forName="c2text" refType="w" refFor="ch" refForName="circle2" fact="0.70711"/>
                <dgm:constr type="h" for="ch" forName="c2text" refType="h" refFor="ch" refForName="circle2" fact="0.5"/>
              </dgm:constrLst>
            </dgm:if>
            <dgm:if name="Name19" axis="ch" ptType="node" func="cnt" op="equ" val="3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15625"/>
                <dgm:constr type="w" for="ch" forName="c2text" refType="w" refFor="ch" refForName="circle2" fact="0.466"/>
                <dgm:constr type="h" for="ch" forName="c2text" refType="h" refFor="ch" refForName="circle2" fact="0.1875"/>
              </dgm:constrLst>
            </dgm:if>
            <dgm:if name="Name20" axis="ch" ptType="node" func="cnt" op="equ" val="4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15"/>
                <dgm:constr type="w" for="ch" forName="c2text" refType="w" refFor="ch" refForName="circle2" fact="0.3495"/>
                <dgm:constr type="h" for="ch" forName="c2text" refType="h" refFor="ch" refForName="circle2" fact="0.18"/>
              </dgm:constrLst>
            </dgm:if>
            <dgm:if name="Name21" axis="ch" ptType="node" func="cnt" op="gte" val="5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115"/>
                <dgm:constr type="w" for="ch" forName="c2text" refType="w" refFor="ch" refForName="circle2" fact="0.43125"/>
                <dgm:constr type="h" for="ch" forName="c2text" refType="h" refFor="ch" refForName="circle2" fact="0.115"/>
              </dgm:constrLst>
            </dgm:if>
            <dgm:else name="Name22"/>
          </dgm:choose>
          <dgm:ruleLst/>
          <dgm:layoutNode name="circle2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2 1" cnt="1 0"/>
            <dgm:constrLst>
              <dgm:constr type="h" refType="w"/>
            </dgm:constrLst>
            <dgm:ruleLst/>
          </dgm:layoutNode>
          <dgm:layoutNode name="c2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2 1" cnt="1 0"/>
            <dgm:constrLst/>
            <dgm:ruleLst>
              <dgm:rule type="primFontSz" val="5" fact="NaN" max="NaN"/>
            </dgm:ruleLst>
          </dgm:layoutNode>
        </dgm:layoutNode>
      </dgm:if>
      <dgm:else name="Name23"/>
    </dgm:choose>
    <dgm:choose name="Name24">
      <dgm:if name="Name25" axis="ch" ptType="node" func="cnt" op="gte" val="3">
        <dgm:layoutNode name="comp3">
          <dgm:alg type="composite"/>
          <dgm:shape xmlns:r="http://schemas.openxmlformats.org/officeDocument/2006/relationships" r:blip="">
            <dgm:adjLst/>
          </dgm:shape>
          <dgm:presOf/>
          <dgm:choose name="Name26">
            <dgm:if name="Name27" axis="ch" ptType="node" func="cnt" op="equ" val="3">
              <dgm:constrLst>
                <dgm:constr type="w" for="ch" forName="circle3" refType="w"/>
                <dgm:constr type="h" for="ch" forName="circle3" refType="h"/>
                <dgm:constr type="ctrX" for="ch" forName="circle3" refType="w" fact="0.5"/>
                <dgm:constr type="ctrY" for="ch" forName="circle3" refType="h" fact="0.5"/>
                <dgm:constr type="ctrX" for="ch" forName="c3text" refType="w" fact="0.5"/>
                <dgm:constr type="ctrY" for="ch" forName="c3text" refType="h" fact="0.5"/>
                <dgm:constr type="w" for="ch" forName="c3text" refType="w" refFor="ch" refForName="circle3" fact="0.70711"/>
                <dgm:constr type="h" for="ch" forName="c3text" refType="h" refFor="ch" refForName="circle3" fact="0.5"/>
              </dgm:constrLst>
            </dgm:if>
            <dgm:if name="Name28" axis="ch" ptType="node" func="cnt" op="equ" val="4">
              <dgm:constrLst>
                <dgm:constr type="w" for="ch" forName="circle3" refType="w"/>
                <dgm:constr type="h" for="ch" forName="circle3" refType="h"/>
                <dgm:constr type="ctrX" for="ch" forName="circle3" refType="w" fact="0.5"/>
                <dgm:constr type="ctrY" for="ch" forName="circle3" refType="h" fact="0.5"/>
                <dgm:constr type="ctrX" for="ch" forName="c3text" refType="w" fact="0.5"/>
                <dgm:constr type="ctrY" for="ch" forName="c3text" refType="h" fact="0.1875"/>
                <dgm:constr type="w" for="ch" forName="c3text" refType="w" refFor="ch" refForName="circle3" fact="0.466"/>
                <dgm:constr type="h" for="ch" forName="c3text" refType="h" refFor="ch" refForName="circle3" fact="0.225"/>
              </dgm:constrLst>
            </dgm:if>
            <dgm:if name="Name29" axis="ch" ptType="node" func="cnt" op="gte" val="5">
              <dgm:constrLst>
                <dgm:constr type="w" for="ch" forName="circle3" refType="w"/>
                <dgm:constr type="h" for="ch" forName="circle3" refType="h"/>
                <dgm:constr type="ctrX" for="ch" forName="circle3" refType="w" fact="0.5"/>
                <dgm:constr type="ctrY" for="ch" forName="circle3" refType="h" fact="0.5"/>
                <dgm:constr type="ctrX" for="ch" forName="c3text" refType="w" fact="0.5"/>
                <dgm:constr type="ctrY" for="ch" forName="c3text" refType="h" fact="0.138"/>
                <dgm:constr type="w" for="ch" forName="c3text" refType="w" refFor="ch" refForName="circle3" fact="0.5175"/>
                <dgm:constr type="h" for="ch" forName="c3text" refType="h" refFor="ch" refForName="circle3" fact="0.138"/>
              </dgm:constrLst>
            </dgm:if>
            <dgm:else name="Name30"/>
          </dgm:choose>
          <dgm:ruleLst/>
          <dgm:layoutNode name="circle3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3 1" cnt="1 0"/>
            <dgm:constrLst>
              <dgm:constr type="h" refType="w"/>
            </dgm:constrLst>
            <dgm:ruleLst/>
          </dgm:layoutNode>
          <dgm:layoutNode name="c3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3 1" cnt="1 0"/>
            <dgm:constrLst/>
            <dgm:ruleLst>
              <dgm:rule type="primFontSz" val="5" fact="NaN" max="NaN"/>
            </dgm:ruleLst>
          </dgm:layoutNode>
        </dgm:layoutNode>
      </dgm:if>
      <dgm:else name="Name31"/>
    </dgm:choose>
    <dgm:choose name="Name32">
      <dgm:if name="Name33" axis="ch" ptType="node" func="cnt" op="gte" val="4">
        <dgm:layoutNode name="comp4">
          <dgm:alg type="composite"/>
          <dgm:shape xmlns:r="http://schemas.openxmlformats.org/officeDocument/2006/relationships" r:blip="">
            <dgm:adjLst/>
          </dgm:shape>
          <dgm:presOf/>
          <dgm:choose name="Name34">
            <dgm:if name="Name35" axis="ch" ptType="node" func="cnt" op="equ" val="4">
              <dgm:constrLst>
                <dgm:constr type="w" for="ch" forName="circle4" refType="w"/>
                <dgm:constr type="h" for="ch" forName="circle4" refType="h"/>
                <dgm:constr type="ctrX" for="ch" forName="circle4" refType="w" fact="0.5"/>
                <dgm:constr type="ctrY" for="ch" forName="circle4" refType="h" fact="0.5"/>
                <dgm:constr type="ctrX" for="ch" forName="c4text" refType="w" fact="0.5"/>
                <dgm:constr type="ctrY" for="ch" forName="c4text" refType="h" fact="0.5"/>
                <dgm:constr type="w" for="ch" forName="c4text" refType="w" refFor="ch" refForName="circle4" fact="0.70711"/>
                <dgm:constr type="h" for="ch" forName="c4text" refType="h" refFor="ch" refForName="circle4" fact="0.5"/>
              </dgm:constrLst>
            </dgm:if>
            <dgm:if name="Name36" axis="ch" ptType="node" func="cnt" op="gte" val="5">
              <dgm:constrLst>
                <dgm:constr type="w" for="ch" forName="circle4" refType="w"/>
                <dgm:constr type="h" for="ch" forName="circle4" refType="h"/>
                <dgm:constr type="ctrX" for="ch" forName="circle4" refType="w" fact="0.5"/>
                <dgm:constr type="ctrY" for="ch" forName="circle4" refType="h" fact="0.5"/>
                <dgm:constr type="ctrX" for="ch" forName="c4text" refType="w" fact="0.5"/>
                <dgm:constr type="ctrY" for="ch" forName="c4text" refType="h" fact="0.18"/>
                <dgm:constr type="w" for="ch" forName="c4text" refType="w" refFor="ch" refForName="circle4" fact="0.54"/>
                <dgm:constr type="h" for="ch" forName="c4text" refType="h" refFor="ch" refForName="circle4" fact="0.18"/>
              </dgm:constrLst>
            </dgm:if>
            <dgm:else name="Name37"/>
          </dgm:choose>
          <dgm:ruleLst/>
          <dgm:layoutNode name="circle4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4 1" cnt="1 0"/>
            <dgm:constrLst>
              <dgm:constr type="h" refType="w"/>
            </dgm:constrLst>
            <dgm:ruleLst/>
          </dgm:layoutNode>
          <dgm:layoutNode name="c4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4 1" cnt="1 0"/>
            <dgm:constrLst/>
            <dgm:ruleLst>
              <dgm:rule type="primFontSz" val="5" fact="NaN" max="NaN"/>
            </dgm:ruleLst>
          </dgm:layoutNode>
        </dgm:layoutNode>
      </dgm:if>
      <dgm:else name="Name38"/>
    </dgm:choose>
    <dgm:choose name="Name39">
      <dgm:if name="Name40" axis="ch" ptType="node" func="cnt" op="gte" val="5">
        <dgm:layoutNode name="comp5">
          <dgm:alg type="composite"/>
          <dgm:shape xmlns:r="http://schemas.openxmlformats.org/officeDocument/2006/relationships" r:blip="">
            <dgm:adjLst/>
          </dgm:shape>
          <dgm:presOf/>
          <dgm:choose name="Name41">
            <dgm:if name="Name42" axis="ch" ptType="node" func="cnt" op="equ" val="5">
              <dgm:constrLst>
                <dgm:constr type="w" for="ch" forName="circle5" refType="w"/>
                <dgm:constr type="h" for="ch" forName="circle5" refType="h"/>
                <dgm:constr type="ctrX" for="ch" forName="circle5" refType="w" fact="0.5"/>
                <dgm:constr type="ctrY" for="ch" forName="circle5" refType="h" fact="0.5"/>
                <dgm:constr type="ctrX" for="ch" forName="c5text" refType="w" fact="0.5"/>
                <dgm:constr type="ctrY" for="ch" forName="c5text" refType="h" fact="0.5"/>
                <dgm:constr type="w" for="ch" forName="c5text" refType="w" refFor="ch" refForName="circle5" fact="0.70711"/>
                <dgm:constr type="h" for="ch" forName="c5text" refType="h" refFor="ch" refForName="circle5" fact="0.5"/>
              </dgm:constrLst>
            </dgm:if>
            <dgm:if name="Name43" axis="ch" ptType="node" func="cnt" op="gte" val="6">
              <dgm:constrLst>
                <dgm:constr type="w" for="ch" forName="circle5" refType="w"/>
                <dgm:constr type="h" for="ch" forName="circle5" refType="h"/>
                <dgm:constr type="ctrX" for="ch" forName="circle5" refType="w" fact="0.5"/>
                <dgm:constr type="ctrY" for="ch" forName="circle5" refType="h" fact="0.5"/>
                <dgm:constr type="ctrX" for="ch" forName="c5text" refType="w" fact="0.5"/>
                <dgm:constr type="ctrY" for="ch" forName="c5text" refType="h" fact="0.25"/>
                <dgm:constr type="w" for="ch" forName="c5text" refType="w" refFor="ch" refForName="circle5" fact="0.65"/>
                <dgm:constr type="h" for="ch" forName="c5text" refType="h" refFor="ch" refForName="circle5" fact="0.25"/>
              </dgm:constrLst>
            </dgm:if>
            <dgm:else name="Name44"/>
          </dgm:choose>
          <dgm:ruleLst/>
          <dgm:layoutNode name="circle5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5 1" cnt="1 0"/>
            <dgm:constrLst>
              <dgm:constr type="h" refType="w"/>
            </dgm:constrLst>
            <dgm:ruleLst/>
          </dgm:layoutNode>
          <dgm:layoutNode name="c5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5 1" cnt="1 0"/>
            <dgm:constrLst/>
            <dgm:ruleLst>
              <dgm:rule type="primFontSz" val="5" fact="NaN" max="NaN"/>
            </dgm:ruleLst>
          </dgm:layoutNode>
        </dgm:layoutNode>
      </dgm:if>
      <dgm:else name="Name45"/>
    </dgm:choose>
    <dgm:choose name="Name46">
      <dgm:if name="Name47" axis="ch" ptType="node" func="cnt" op="gte" val="6">
        <dgm:layoutNode name="comp6">
          <dgm:alg type="composite"/>
          <dgm:shape xmlns:r="http://schemas.openxmlformats.org/officeDocument/2006/relationships" r:blip="">
            <dgm:adjLst/>
          </dgm:shape>
          <dgm:presOf/>
          <dgm:choose name="Name48">
            <dgm:if name="Name49" axis="ch" ptType="node" func="cnt" op="equ" val="6">
              <dgm:constrLst>
                <dgm:constr type="w" for="ch" forName="circle6" refType="w"/>
                <dgm:constr type="h" for="ch" forName="circle6" refType="h"/>
                <dgm:constr type="ctrX" for="ch" forName="circle6" refType="w" fact="0.5"/>
                <dgm:constr type="ctrY" for="ch" forName="circle6" refType="h" fact="0.5"/>
                <dgm:constr type="ctrX" for="ch" forName="c6text" refType="w" fact="0.5"/>
                <dgm:constr type="ctrY" for="ch" forName="c6text" refType="h" fact="0.5"/>
                <dgm:constr type="w" for="ch" forName="c6text" refType="w" refFor="ch" refForName="circle6" fact="0.70711"/>
                <dgm:constr type="h" for="ch" forName="c6text" refType="h" refFor="ch" refForName="circle6" fact="0.5"/>
              </dgm:constrLst>
            </dgm:if>
            <dgm:if name="Name50" axis="ch" ptType="node" func="cnt" op="gte" val="7">
              <dgm:constrLst>
                <dgm:constr type="w" for="ch" forName="circle6" refType="w"/>
                <dgm:constr type="h" for="ch" forName="circle6" refType="h"/>
                <dgm:constr type="ctrX" for="ch" forName="circle6" refType="w" fact="0.5"/>
                <dgm:constr type="ctrY" for="ch" forName="circle6" refType="h" fact="0.5"/>
                <dgm:constr type="ctrX" for="ch" forName="c6text" refType="w" fact="0.5"/>
                <dgm:constr type="ctrY" for="ch" forName="c6text" refType="h" fact="0.27"/>
                <dgm:constr type="w" for="ch" forName="c6text" refType="w" refFor="ch" refForName="circle6" fact="0.68"/>
                <dgm:constr type="h" for="ch" forName="c6text" refType="h" refFor="ch" refForName="circle6" fact="0.241"/>
              </dgm:constrLst>
            </dgm:if>
            <dgm:else name="Name51"/>
          </dgm:choose>
          <dgm:ruleLst/>
          <dgm:layoutNode name="circle6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6 1" cnt="1 0"/>
            <dgm:constrLst>
              <dgm:constr type="h" refType="w"/>
            </dgm:constrLst>
            <dgm:ruleLst/>
          </dgm:layoutNode>
          <dgm:layoutNode name="c6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6 1" cnt="1 0"/>
            <dgm:constrLst/>
            <dgm:ruleLst>
              <dgm:rule type="primFontSz" val="5" fact="NaN" max="NaN"/>
            </dgm:ruleLst>
          </dgm:layoutNode>
        </dgm:layoutNode>
      </dgm:if>
      <dgm:else name="Name52"/>
    </dgm:choose>
    <dgm:choose name="Name53">
      <dgm:if name="Name54" axis="ch" ptType="node" func="cnt" op="gte" val="7">
        <dgm:layoutNode name="comp7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circle7" refType="w"/>
            <dgm:constr type="h" for="ch" forName="circle7" refType="h"/>
            <dgm:constr type="ctrX" for="ch" forName="circle7" refType="w" fact="0.5"/>
            <dgm:constr type="ctrY" for="ch" forName="circle7" refType="h" fact="0.5"/>
            <dgm:constr type="ctrX" for="ch" forName="c7text" refType="w" fact="0.5"/>
            <dgm:constr type="ctrY" for="ch" forName="c7text" refType="h" fact="0.5"/>
            <dgm:constr type="w" for="ch" forName="c7text" refType="w" refFor="ch" refForName="circle7" fact="0.70711"/>
            <dgm:constr type="h" for="ch" forName="c7text" refType="h" refFor="ch" refForName="circle7" fact="0.5"/>
          </dgm:constrLst>
          <dgm:ruleLst/>
          <dgm:layoutNode name="circle7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7 1" cnt="1 0"/>
            <dgm:constrLst>
              <dgm:constr type="h" refType="w"/>
            </dgm:constrLst>
            <dgm:ruleLst/>
          </dgm:layoutNode>
          <dgm:layoutNode name="c7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7 1" cnt="1 0"/>
            <dgm:constrLst/>
            <dgm:ruleLst>
              <dgm:rule type="primFontSz" val="5" fact="NaN" max="NaN"/>
            </dgm:ruleLst>
          </dgm:layoutNode>
        </dgm:layoutNode>
      </dgm:if>
      <dgm:else name="Name55"/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2 Marcador de fecha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4A6085-C5F5-4DA4-B436-806E98F64EEA}" type="datetimeFigureOut">
              <a:rPr lang="en-GB" smtClean="0"/>
              <a:pPr/>
              <a:t>26/06/2024</a:t>
            </a:fld>
            <a:endParaRPr lang="en-GB"/>
          </a:p>
        </p:txBody>
      </p:sp>
      <p:sp>
        <p:nvSpPr>
          <p:cNvPr id="4" name="3 Marcador de imagen de diapositiva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4 Marcador de notas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F33C14D-B17E-4FB3-9D54-89016480C026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430631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F33C14D-B17E-4FB3-9D54-89016480C026}" type="slidenum">
              <a:rPr lang="en-GB" smtClean="0"/>
              <a:pPr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930946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/>
              <a:t>Haga clic para modificar el estilo de subtítulo del patrón</a:t>
            </a:r>
            <a:endParaRPr lang="en-GB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2A29E2-19F8-484B-BA5A-64D8DBB0C452}" type="datetimeFigureOut">
              <a:rPr lang="en-GB" smtClean="0"/>
              <a:pPr/>
              <a:t>26/06/2024</a:t>
            </a:fld>
            <a:endParaRPr lang="en-GB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50BB1B-AA96-44C3-BC9B-4A6647335139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2A29E2-19F8-484B-BA5A-64D8DBB0C452}" type="datetimeFigureOut">
              <a:rPr lang="en-GB" smtClean="0"/>
              <a:pPr/>
              <a:t>26/06/2024</a:t>
            </a:fld>
            <a:endParaRPr lang="en-GB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50BB1B-AA96-44C3-BC9B-4A6647335139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2A29E2-19F8-484B-BA5A-64D8DBB0C452}" type="datetimeFigureOut">
              <a:rPr lang="en-GB" smtClean="0"/>
              <a:pPr/>
              <a:t>26/06/2024</a:t>
            </a:fld>
            <a:endParaRPr lang="en-GB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50BB1B-AA96-44C3-BC9B-4A6647335139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/>
              <a:t>Haga clic para modificar el estilo de subtítulo del patrón</a:t>
            </a:r>
            <a:endParaRPr lang="en-GB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334F2C-371F-442E-BC48-D63462468FA4}" type="datetimeFigureOut">
              <a:rPr lang="en-GB" smtClean="0"/>
              <a:pPr/>
              <a:t>26/06/2024</a:t>
            </a:fld>
            <a:endParaRPr lang="en-GB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21E6CE-6DF0-41E9-A178-6DB1340CA9C7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334F2C-371F-442E-BC48-D63462468FA4}" type="datetimeFigureOut">
              <a:rPr lang="en-GB" smtClean="0"/>
              <a:pPr/>
              <a:t>26/06/2024</a:t>
            </a:fld>
            <a:endParaRPr lang="en-GB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21E6CE-6DF0-41E9-A178-6DB1340CA9C7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334F2C-371F-442E-BC48-D63462468FA4}" type="datetimeFigureOut">
              <a:rPr lang="en-GB" smtClean="0"/>
              <a:pPr/>
              <a:t>26/06/2024</a:t>
            </a:fld>
            <a:endParaRPr lang="en-GB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21E6CE-6DF0-41E9-A178-6DB1340CA9C7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334F2C-371F-442E-BC48-D63462468FA4}" type="datetimeFigureOut">
              <a:rPr lang="en-GB" smtClean="0"/>
              <a:pPr/>
              <a:t>26/06/2024</a:t>
            </a:fld>
            <a:endParaRPr lang="en-GB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21E6CE-6DF0-41E9-A178-6DB1340CA9C7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334F2C-371F-442E-BC48-D63462468FA4}" type="datetimeFigureOut">
              <a:rPr lang="en-GB" smtClean="0"/>
              <a:pPr/>
              <a:t>26/06/2024</a:t>
            </a:fld>
            <a:endParaRPr lang="en-GB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21E6CE-6DF0-41E9-A178-6DB1340CA9C7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334F2C-371F-442E-BC48-D63462468FA4}" type="datetimeFigureOut">
              <a:rPr lang="en-GB" smtClean="0"/>
              <a:pPr/>
              <a:t>26/06/2024</a:t>
            </a:fld>
            <a:endParaRPr lang="en-GB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21E6CE-6DF0-41E9-A178-6DB1340CA9C7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334F2C-371F-442E-BC48-D63462468FA4}" type="datetimeFigureOut">
              <a:rPr lang="en-GB" smtClean="0"/>
              <a:pPr/>
              <a:t>26/06/2024</a:t>
            </a:fld>
            <a:endParaRPr lang="en-GB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21E6CE-6DF0-41E9-A178-6DB1340CA9C7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334F2C-371F-442E-BC48-D63462468FA4}" type="datetimeFigureOut">
              <a:rPr lang="en-GB" smtClean="0"/>
              <a:pPr/>
              <a:t>26/06/2024</a:t>
            </a:fld>
            <a:endParaRPr lang="en-GB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21E6CE-6DF0-41E9-A178-6DB1340CA9C7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2A29E2-19F8-484B-BA5A-64D8DBB0C452}" type="datetimeFigureOut">
              <a:rPr lang="en-GB" smtClean="0"/>
              <a:pPr/>
              <a:t>26/06/2024</a:t>
            </a:fld>
            <a:endParaRPr lang="en-GB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50BB1B-AA96-44C3-BC9B-4A6647335139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334F2C-371F-442E-BC48-D63462468FA4}" type="datetimeFigureOut">
              <a:rPr lang="en-GB" smtClean="0"/>
              <a:pPr/>
              <a:t>26/06/2024</a:t>
            </a:fld>
            <a:endParaRPr lang="en-GB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21E6CE-6DF0-41E9-A178-6DB1340CA9C7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334F2C-371F-442E-BC48-D63462468FA4}" type="datetimeFigureOut">
              <a:rPr lang="en-GB" smtClean="0"/>
              <a:pPr/>
              <a:t>26/06/2024</a:t>
            </a:fld>
            <a:endParaRPr lang="en-GB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21E6CE-6DF0-41E9-A178-6DB1340CA9C7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334F2C-371F-442E-BC48-D63462468FA4}" type="datetimeFigureOut">
              <a:rPr lang="en-GB" smtClean="0"/>
              <a:pPr/>
              <a:t>26/06/2024</a:t>
            </a:fld>
            <a:endParaRPr lang="en-GB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21E6CE-6DF0-41E9-A178-6DB1340CA9C7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2A29E2-19F8-484B-BA5A-64D8DBB0C452}" type="datetimeFigureOut">
              <a:rPr lang="en-GB" smtClean="0"/>
              <a:pPr/>
              <a:t>26/06/2024</a:t>
            </a:fld>
            <a:endParaRPr lang="en-GB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50BB1B-AA96-44C3-BC9B-4A6647335139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2A29E2-19F8-484B-BA5A-64D8DBB0C452}" type="datetimeFigureOut">
              <a:rPr lang="en-GB" smtClean="0"/>
              <a:pPr/>
              <a:t>26/06/2024</a:t>
            </a:fld>
            <a:endParaRPr lang="en-GB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50BB1B-AA96-44C3-BC9B-4A6647335139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2A29E2-19F8-484B-BA5A-64D8DBB0C452}" type="datetimeFigureOut">
              <a:rPr lang="en-GB" smtClean="0"/>
              <a:pPr/>
              <a:t>26/06/2024</a:t>
            </a:fld>
            <a:endParaRPr lang="en-GB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50BB1B-AA96-44C3-BC9B-4A6647335139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2A29E2-19F8-484B-BA5A-64D8DBB0C452}" type="datetimeFigureOut">
              <a:rPr lang="en-GB" smtClean="0"/>
              <a:pPr/>
              <a:t>26/06/2024</a:t>
            </a:fld>
            <a:endParaRPr lang="en-GB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50BB1B-AA96-44C3-BC9B-4A6647335139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2A29E2-19F8-484B-BA5A-64D8DBB0C452}" type="datetimeFigureOut">
              <a:rPr lang="en-GB" smtClean="0"/>
              <a:pPr/>
              <a:t>26/06/2024</a:t>
            </a:fld>
            <a:endParaRPr lang="en-GB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50BB1B-AA96-44C3-BC9B-4A6647335139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2A29E2-19F8-484B-BA5A-64D8DBB0C452}" type="datetimeFigureOut">
              <a:rPr lang="en-GB" smtClean="0"/>
              <a:pPr/>
              <a:t>26/06/2024</a:t>
            </a:fld>
            <a:endParaRPr lang="en-GB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50BB1B-AA96-44C3-BC9B-4A6647335139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2A29E2-19F8-484B-BA5A-64D8DBB0C452}" type="datetimeFigureOut">
              <a:rPr lang="en-GB" smtClean="0"/>
              <a:pPr/>
              <a:t>26/06/2024</a:t>
            </a:fld>
            <a:endParaRPr lang="en-GB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50BB1B-AA96-44C3-BC9B-4A6647335139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dirty="0"/>
              <a:t>Haga clic para modificar el estilo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  <a:endParaRPr lang="en-GB" dirty="0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2A29E2-19F8-484B-BA5A-64D8DBB0C452}" type="datetimeFigureOut">
              <a:rPr lang="en-GB" smtClean="0"/>
              <a:pPr/>
              <a:t>26/06/2024</a:t>
            </a:fld>
            <a:endParaRPr lang="en-GB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50BB1B-AA96-44C3-BC9B-4A6647335139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7" name="6 Imagen"/>
          <p:cNvPicPr/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 rot="16200000">
            <a:off x="7464236" y="4653978"/>
            <a:ext cx="2760726" cy="598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334F2C-371F-442E-BC48-D63462468FA4}" type="datetimeFigureOut">
              <a:rPr lang="en-GB" smtClean="0"/>
              <a:pPr/>
              <a:t>26/06/2024</a:t>
            </a:fld>
            <a:endParaRPr lang="en-GB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421E6CE-6DF0-41E9-A178-6DB1340CA9C7}" type="slidenum">
              <a:rPr lang="en-GB" smtClean="0"/>
              <a:pPr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21A609-91E8-50DD-F8AA-FF01C4E9D1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TAHUSO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B0557FE-54FC-B6CE-ACB5-33810187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 algn="ctr">
              <a:lnSpc>
                <a:spcPct val="115000"/>
              </a:lnSpc>
              <a:buNone/>
            </a:pPr>
            <a:r>
              <a:rPr lang="en-GB" sz="2400" i="1" dirty="0">
                <a:solidFill>
                  <a:srgbClr val="2E74B5"/>
                </a:solidFill>
                <a:effectLst/>
                <a:latin typeface="DINPro-Bold"/>
                <a:ea typeface="Arial" panose="020B0604020202020204" pitchFamily="34" charset="0"/>
                <a:cs typeface="DINPro-Bold"/>
              </a:rPr>
              <a:t>(</a:t>
            </a:r>
            <a:r>
              <a:rPr lang="en-GB" sz="2400" b="1" i="1" dirty="0">
                <a:solidFill>
                  <a:srgbClr val="2E74B5"/>
                </a:solidFill>
                <a:effectLst/>
                <a:latin typeface="DINPro-Bold"/>
                <a:ea typeface="Arial" panose="020B0604020202020204" pitchFamily="34" charset="0"/>
                <a:cs typeface="DINPro-Bold"/>
              </a:rPr>
              <a:t>T</a:t>
            </a:r>
            <a:r>
              <a:rPr lang="en-GB" sz="2400" i="1" dirty="0">
                <a:solidFill>
                  <a:srgbClr val="2E74B5"/>
                </a:solidFill>
                <a:effectLst/>
                <a:latin typeface="DINPro-Bold"/>
                <a:ea typeface="Arial" panose="020B0604020202020204" pitchFamily="34" charset="0"/>
                <a:cs typeface="DINPro-Bold"/>
              </a:rPr>
              <a:t>ool for </a:t>
            </a:r>
            <a:r>
              <a:rPr lang="en-GB" sz="2400" b="1" i="1" dirty="0">
                <a:solidFill>
                  <a:srgbClr val="2E74B5"/>
                </a:solidFill>
                <a:effectLst/>
                <a:latin typeface="DINPro-Bold"/>
                <a:ea typeface="Arial" panose="020B0604020202020204" pitchFamily="34" charset="0"/>
                <a:cs typeface="DINPro-Bold"/>
              </a:rPr>
              <a:t>A</a:t>
            </a:r>
            <a:r>
              <a:rPr lang="en-GB" sz="2400" i="1" dirty="0">
                <a:solidFill>
                  <a:srgbClr val="2E74B5"/>
                </a:solidFill>
                <a:effectLst/>
                <a:latin typeface="DINPro-Bold"/>
                <a:ea typeface="Arial" panose="020B0604020202020204" pitchFamily="34" charset="0"/>
                <a:cs typeface="DINPro-Bold"/>
              </a:rPr>
              <a:t>ssessing and promoting </a:t>
            </a:r>
            <a:r>
              <a:rPr lang="en-GB" sz="2400" b="1" i="1" dirty="0">
                <a:solidFill>
                  <a:srgbClr val="2E74B5"/>
                </a:solidFill>
                <a:effectLst/>
                <a:latin typeface="DINPro-Bold"/>
                <a:ea typeface="Arial" panose="020B0604020202020204" pitchFamily="34" charset="0"/>
                <a:cs typeface="DINPro-Bold"/>
              </a:rPr>
              <a:t>Hu</a:t>
            </a:r>
            <a:r>
              <a:rPr lang="en-GB" sz="2400" i="1" dirty="0">
                <a:solidFill>
                  <a:srgbClr val="2E74B5"/>
                </a:solidFill>
                <a:effectLst/>
                <a:latin typeface="DINPro-Bold"/>
                <a:ea typeface="Arial" panose="020B0604020202020204" pitchFamily="34" charset="0"/>
                <a:cs typeface="DINPro-Bold"/>
              </a:rPr>
              <a:t>manitarian </a:t>
            </a:r>
            <a:r>
              <a:rPr lang="en-GB" sz="2400" b="1" i="1" dirty="0">
                <a:solidFill>
                  <a:srgbClr val="2E74B5"/>
                </a:solidFill>
                <a:effectLst/>
                <a:latin typeface="DINPro-Bold"/>
                <a:ea typeface="Arial" panose="020B0604020202020204" pitchFamily="34" charset="0"/>
                <a:cs typeface="DINPro-Bold"/>
              </a:rPr>
              <a:t>So</a:t>
            </a:r>
            <a:r>
              <a:rPr lang="en-GB" sz="2400" i="1" dirty="0">
                <a:solidFill>
                  <a:srgbClr val="2E74B5"/>
                </a:solidFill>
                <a:effectLst/>
                <a:latin typeface="DINPro-Bold"/>
                <a:ea typeface="Arial" panose="020B0604020202020204" pitchFamily="34" charset="0"/>
                <a:cs typeface="DINPro-Bold"/>
              </a:rPr>
              <a:t>vereignty: </a:t>
            </a:r>
            <a:r>
              <a:rPr lang="en-GB" sz="2400" i="1" dirty="0">
                <a:solidFill>
                  <a:srgbClr val="2E74B5"/>
                </a:solidFill>
                <a:latin typeface="DINPro-Bold"/>
                <a:ea typeface="Arial" panose="020B0604020202020204" pitchFamily="34" charset="0"/>
                <a:cs typeface="DINPro-Bold"/>
              </a:rPr>
              <a:t>Participation , </a:t>
            </a:r>
            <a:r>
              <a:rPr lang="en-GB" sz="2400" i="1" dirty="0">
                <a:solidFill>
                  <a:srgbClr val="2E74B5"/>
                </a:solidFill>
                <a:effectLst/>
                <a:latin typeface="DINPro-Bold"/>
                <a:ea typeface="Arial" panose="020B0604020202020204" pitchFamily="34" charset="0"/>
                <a:cs typeface="DINPro-Bold"/>
              </a:rPr>
              <a:t>Inclusion,</a:t>
            </a:r>
            <a:r>
              <a:rPr lang="en-GB" sz="2400" i="1" dirty="0">
                <a:solidFill>
                  <a:srgbClr val="2E74B5"/>
                </a:solidFill>
                <a:latin typeface="DINPro-Bold"/>
                <a:ea typeface="Arial" panose="020B0604020202020204" pitchFamily="34" charset="0"/>
                <a:cs typeface="DINPro-Bold"/>
              </a:rPr>
              <a:t> Localisation </a:t>
            </a:r>
            <a:r>
              <a:rPr lang="en-GB" sz="2400" i="1" dirty="0">
                <a:solidFill>
                  <a:srgbClr val="2E74B5"/>
                </a:solidFill>
                <a:effectLst/>
                <a:latin typeface="DINPro-Bold"/>
                <a:ea typeface="Arial" panose="020B0604020202020204" pitchFamily="34" charset="0"/>
                <a:cs typeface="DINPro-Bold"/>
              </a:rPr>
              <a:t> and Authority of Populations in </a:t>
            </a:r>
            <a:r>
              <a:rPr lang="en-GB" sz="2400" i="1">
                <a:solidFill>
                  <a:srgbClr val="2E74B5"/>
                </a:solidFill>
                <a:effectLst/>
                <a:latin typeface="DINPro-Bold"/>
                <a:ea typeface="Arial" panose="020B0604020202020204" pitchFamily="34" charset="0"/>
                <a:cs typeface="DINPro-Bold"/>
              </a:rPr>
              <a:t>Humanitarian Action).</a:t>
            </a:r>
            <a:endParaRPr lang="en-ES" sz="2400" dirty="0">
              <a:solidFill>
                <a:srgbClr val="000000"/>
              </a:solidFill>
              <a:effectLst/>
              <a:latin typeface="DINPro-Bold"/>
              <a:ea typeface="Arial" panose="020B0604020202020204" pitchFamily="34" charset="0"/>
              <a:cs typeface="DINPro-Bold"/>
            </a:endParaRPr>
          </a:p>
          <a:p>
            <a:pPr marL="0" indent="0" algn="ctr">
              <a:lnSpc>
                <a:spcPct val="115000"/>
              </a:lnSpc>
              <a:buNone/>
            </a:pPr>
            <a:r>
              <a:rPr lang="en-US" sz="2400" i="1" dirty="0">
                <a:solidFill>
                  <a:srgbClr val="2E74B5"/>
                </a:solidFill>
                <a:effectLst/>
                <a:latin typeface="DINPro-Bold"/>
                <a:ea typeface="Arial" panose="020B0604020202020204" pitchFamily="34" charset="0"/>
                <a:cs typeface="DINPro-Bold"/>
              </a:rPr>
              <a:t> </a:t>
            </a:r>
            <a:endParaRPr lang="en-ES" sz="2400" dirty="0">
              <a:solidFill>
                <a:srgbClr val="000000"/>
              </a:solidFill>
              <a:effectLst/>
              <a:latin typeface="DINPro-Bold"/>
              <a:ea typeface="Arial" panose="020B0604020202020204" pitchFamily="34" charset="0"/>
              <a:cs typeface="DINPro-Bold"/>
            </a:endParaRPr>
          </a:p>
          <a:p>
            <a:pPr marL="0" indent="0" algn="ctr">
              <a:lnSpc>
                <a:spcPct val="115000"/>
              </a:lnSpc>
              <a:buNone/>
            </a:pPr>
            <a:r>
              <a:rPr lang="es-ES_tradnl" sz="2400" dirty="0">
                <a:solidFill>
                  <a:srgbClr val="2E74B5"/>
                </a:solidFill>
                <a:effectLst/>
                <a:latin typeface="DINPro-Bold"/>
                <a:ea typeface="Arial" panose="020B0604020202020204" pitchFamily="34" charset="0"/>
                <a:cs typeface="DINPro-Bold"/>
              </a:rPr>
              <a:t>Herramienta para Valorar y promover la</a:t>
            </a:r>
            <a:endParaRPr lang="en-ES" sz="2400" dirty="0">
              <a:solidFill>
                <a:srgbClr val="000000"/>
              </a:solidFill>
              <a:effectLst/>
              <a:latin typeface="DINPro-Bold"/>
              <a:ea typeface="Arial" panose="020B0604020202020204" pitchFamily="34" charset="0"/>
              <a:cs typeface="DINPro-Bold"/>
            </a:endParaRPr>
          </a:p>
          <a:p>
            <a:pPr marL="0" indent="0" algn="ctr">
              <a:lnSpc>
                <a:spcPct val="115000"/>
              </a:lnSpc>
              <a:buNone/>
            </a:pPr>
            <a:r>
              <a:rPr lang="es-ES_tradnl" sz="2400" dirty="0">
                <a:solidFill>
                  <a:srgbClr val="2E74B5"/>
                </a:solidFill>
                <a:effectLst/>
                <a:latin typeface="DINPro-Bold"/>
                <a:ea typeface="Arial" panose="020B0604020202020204" pitchFamily="34" charset="0"/>
                <a:cs typeface="DINPro-Bold"/>
              </a:rPr>
              <a:t>SOBERANÍA HUMANITARIA:</a:t>
            </a:r>
            <a:endParaRPr lang="en-ES" sz="2400" dirty="0">
              <a:solidFill>
                <a:srgbClr val="000000"/>
              </a:solidFill>
              <a:effectLst/>
              <a:latin typeface="DINPro-Bold"/>
              <a:ea typeface="Arial" panose="020B0604020202020204" pitchFamily="34" charset="0"/>
              <a:cs typeface="DINPro-Bold"/>
            </a:endParaRPr>
          </a:p>
          <a:p>
            <a:pPr marL="0" indent="0" algn="ctr">
              <a:lnSpc>
                <a:spcPct val="115000"/>
              </a:lnSpc>
              <a:buNone/>
            </a:pPr>
            <a:r>
              <a:rPr lang="es-ES_tradnl" sz="2400" dirty="0">
                <a:solidFill>
                  <a:srgbClr val="2E74B5"/>
                </a:solidFill>
                <a:effectLst/>
                <a:latin typeface="DINPro-Bold"/>
                <a:ea typeface="Arial" panose="020B0604020202020204" pitchFamily="34" charset="0"/>
                <a:cs typeface="DINPro-Bold"/>
              </a:rPr>
              <a:t>LOCALIZACIÓN, DESDE LA </a:t>
            </a:r>
            <a:r>
              <a:rPr lang="es-ES_tradnl" sz="2400" dirty="0">
                <a:solidFill>
                  <a:srgbClr val="2E74B5"/>
                </a:solidFill>
                <a:latin typeface="DINPro-Bold"/>
                <a:ea typeface="Arial" panose="020B0604020202020204" pitchFamily="34" charset="0"/>
                <a:cs typeface="DINPro-Bold"/>
              </a:rPr>
              <a:t>PARTICIPACIÓN, INCLUSION </a:t>
            </a:r>
            <a:r>
              <a:rPr lang="es-ES_tradnl" sz="2400" dirty="0">
                <a:solidFill>
                  <a:srgbClr val="2E74B5"/>
                </a:solidFill>
                <a:effectLst/>
                <a:latin typeface="DINPro-Bold"/>
                <a:ea typeface="Arial" panose="020B0604020202020204" pitchFamily="34" charset="0"/>
                <a:cs typeface="DINPro-Bold"/>
              </a:rPr>
              <a:t>Y AUTORIDAD DE LAS POBLACIONES SUJETO </a:t>
            </a:r>
            <a:endParaRPr lang="en-ES" sz="2400" dirty="0">
              <a:solidFill>
                <a:srgbClr val="000000"/>
              </a:solidFill>
              <a:effectLst/>
              <a:latin typeface="DINPro-Bold"/>
              <a:ea typeface="Arial" panose="020B0604020202020204" pitchFamily="34" charset="0"/>
              <a:cs typeface="DINPro-Bold"/>
            </a:endParaRPr>
          </a:p>
          <a:p>
            <a:pPr marL="0" indent="0" algn="ctr">
              <a:lnSpc>
                <a:spcPct val="115000"/>
              </a:lnSpc>
              <a:buNone/>
            </a:pPr>
            <a:r>
              <a:rPr lang="es-ES_tradnl" sz="2400" dirty="0">
                <a:solidFill>
                  <a:srgbClr val="2E74B5"/>
                </a:solidFill>
                <a:effectLst/>
                <a:latin typeface="DINPro-Bold"/>
                <a:ea typeface="Arial" panose="020B0604020202020204" pitchFamily="34" charset="0"/>
                <a:cs typeface="DINPro-Bold"/>
              </a:rPr>
              <a:t>DE LA ACCION HUMANITARIA </a:t>
            </a:r>
            <a:endParaRPr lang="en-ES" sz="2400" dirty="0">
              <a:solidFill>
                <a:srgbClr val="000000"/>
              </a:solidFill>
              <a:effectLst/>
              <a:latin typeface="DINPro-Bold"/>
              <a:ea typeface="Arial" panose="020B0604020202020204" pitchFamily="34" charset="0"/>
              <a:cs typeface="DINPro-Bold"/>
            </a:endParaRPr>
          </a:p>
          <a:p>
            <a:pPr marL="0" indent="0" algn="ctr">
              <a:lnSpc>
                <a:spcPct val="115000"/>
              </a:lnSpc>
              <a:buNone/>
            </a:pPr>
            <a:r>
              <a:rPr lang="es-ES_tradnl" sz="2400" dirty="0">
                <a:solidFill>
                  <a:srgbClr val="2E74B5"/>
                </a:solidFill>
                <a:effectLst/>
                <a:latin typeface="DINPro-Bold"/>
                <a:ea typeface="Arial" panose="020B0604020202020204" pitchFamily="34" charset="0"/>
                <a:cs typeface="DINPro-Bold"/>
              </a:rPr>
              <a:t> </a:t>
            </a:r>
            <a:endParaRPr lang="en-ES" sz="2400" dirty="0">
              <a:solidFill>
                <a:srgbClr val="000000"/>
              </a:solidFill>
              <a:effectLst/>
              <a:latin typeface="DINPro-Bold"/>
              <a:ea typeface="Arial" panose="020B0604020202020204" pitchFamily="34" charset="0"/>
              <a:cs typeface="DINPro-Bold"/>
            </a:endParaRPr>
          </a:p>
          <a:p>
            <a:pPr marL="0" indent="0"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3388681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ED1464-7436-B943-D7AF-7D7F7D33611A}"/>
              </a:ext>
            </a:extLst>
          </p:cNvPr>
          <p:cNvSpPr>
            <a:spLocks noGrp="1"/>
          </p:cNvSpPr>
          <p:nvPr>
            <p:ph type="title"/>
          </p:nvPr>
        </p:nvSpPr>
        <p:spPr/>
        <p:style>
          <a:lnRef idx="2">
            <a:schemeClr val="accent3">
              <a:shade val="15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/>
          <a:lstStyle/>
          <a:p>
            <a:r>
              <a:rPr lang="es-ES_tradnl" sz="44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</a:rPr>
              <a:t>Soberanía Humanitaria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0304A47-F4D8-68E5-8BC0-547726999DCB}"/>
              </a:ext>
            </a:extLst>
          </p:cNvPr>
          <p:cNvSpPr>
            <a:spLocks noGrp="1"/>
          </p:cNvSpPr>
          <p:nvPr>
            <p:ph idx="1"/>
          </p:nvPr>
        </p:nvSpPr>
        <p:spPr/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normAutofit lnSpcReduction="10000"/>
          </a:bodyPr>
          <a:lstStyle/>
          <a:p>
            <a:pPr marL="0" indent="0" algn="just">
              <a:lnSpc>
                <a:spcPct val="115000"/>
              </a:lnSpc>
              <a:spcAft>
                <a:spcPts val="1000"/>
              </a:spcAft>
              <a:buNone/>
            </a:pPr>
            <a:r>
              <a:rPr lang="es-ES_tradnl" sz="28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</a:rPr>
              <a:t>Soberanía Humanitaria</a:t>
            </a:r>
            <a:r>
              <a:rPr lang="es-ES_tradnl" sz="28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</a:rPr>
              <a:t> es el </a:t>
            </a:r>
            <a:r>
              <a:rPr lang="es-ES_tradnl" sz="2800" u="sng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</a:rPr>
              <a:t>derecho y capacidad efectiva</a:t>
            </a:r>
            <a:r>
              <a:rPr lang="es-ES_tradnl" sz="28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</a:rPr>
              <a:t> de las poblaciones  sujeto de la Acción Humanitaria y de sus organizaciones locales, de </a:t>
            </a:r>
            <a:r>
              <a:rPr lang="es-ES_tradnl" sz="2800" u="sng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</a:rPr>
              <a:t>decidir y definir</a:t>
            </a:r>
            <a:r>
              <a:rPr lang="es-ES_tradnl" sz="28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</a:rPr>
              <a:t> los criterios, estrategias y acciones, (de dicha Acción Humanitaria), de forma participativa, inclusiva autónoma y responsable; y ejercitar la plena rendición de cuentas de todos los actores humanitarios que intervienen ante dicha población.</a:t>
            </a:r>
            <a:endParaRPr lang="en-ES" sz="2800" dirty="0">
              <a:solidFill>
                <a:srgbClr val="000000"/>
              </a:solidFill>
              <a:effectLst/>
              <a:latin typeface="Arial" panose="020B0604020202020204" pitchFamily="34" charset="0"/>
              <a:ea typeface="Arial" panose="020B0604020202020204" pitchFamily="34" charset="0"/>
            </a:endParaRPr>
          </a:p>
          <a:p>
            <a:pPr marL="0" indent="0"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8690187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4C0B38-D276-7F36-B4AC-26A1110A6712}"/>
              </a:ext>
            </a:extLst>
          </p:cNvPr>
          <p:cNvSpPr>
            <a:spLocks noGrp="1"/>
          </p:cNvSpPr>
          <p:nvPr>
            <p:ph type="title"/>
          </p:nvPr>
        </p:nvSpPr>
        <p:spPr/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es-ES_tradnl" dirty="0"/>
              <a:t>Autoridad, Apropiación Rendición de Cuentas, Agencia.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573D52-68E0-0FAC-1138-2F945CC860D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7859216" cy="5141168"/>
          </a:xfr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0" indent="0">
              <a:buNone/>
            </a:pPr>
            <a:r>
              <a:rPr lang="es-ES_tradnl" sz="20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</a:rPr>
              <a:t>La herramienta TAHUSO conecta los procesos de Participación e Inclusión con los de </a:t>
            </a:r>
            <a:r>
              <a:rPr lang="es-ES_tradnl" sz="2000" dirty="0">
                <a:solidFill>
                  <a:srgbClr val="000000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Autoridad y Localización </a:t>
            </a:r>
            <a:r>
              <a:rPr lang="es-ES_tradnl" sz="20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</a:rPr>
              <a:t>(PIAL), de las Poblaciones en Acción Humanitaria.</a:t>
            </a:r>
            <a:endParaRPr lang="en-ES" sz="2000" dirty="0">
              <a:solidFill>
                <a:srgbClr val="000000"/>
              </a:solidFill>
              <a:effectLst/>
              <a:latin typeface="Arial" panose="020B0604020202020204" pitchFamily="34" charset="0"/>
              <a:ea typeface="Arial" panose="020B0604020202020204" pitchFamily="34" charset="0"/>
            </a:endParaRPr>
          </a:p>
          <a:p>
            <a:pPr marL="342900" lvl="0" indent="-342900" algn="just">
              <a:lnSpc>
                <a:spcPct val="115000"/>
              </a:lnSpc>
              <a:buFont typeface="+mj-lt"/>
              <a:buAutoNum type="arabicPeriod"/>
            </a:pPr>
            <a:r>
              <a:rPr lang="es-ES_tradnl" sz="20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</a:rPr>
              <a:t>El concepto de </a:t>
            </a:r>
            <a:r>
              <a:rPr lang="es-ES_tradnl" sz="20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</a:rPr>
              <a:t>Autoridad</a:t>
            </a:r>
            <a:r>
              <a:rPr lang="es-ES_tradnl" sz="20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</a:rPr>
              <a:t>, va más allá del de “</a:t>
            </a:r>
            <a:r>
              <a:rPr lang="es-ES_tradnl" sz="20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</a:rPr>
              <a:t>apropiación</a:t>
            </a:r>
            <a:r>
              <a:rPr lang="es-ES_tradnl" sz="20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</a:rPr>
              <a:t>”, ya que no se trata de “apropiarse de algo ajeno”, (actor), sino de ejercer autoridad sobre lo que es intrínsecamente propio (autor). </a:t>
            </a:r>
          </a:p>
          <a:p>
            <a:pPr marL="342900" lvl="0" indent="-342900" algn="just">
              <a:lnSpc>
                <a:spcPct val="115000"/>
              </a:lnSpc>
              <a:buFont typeface="+mj-lt"/>
              <a:buAutoNum type="arabicPeriod"/>
            </a:pPr>
            <a:r>
              <a:rPr lang="es-ES_tradnl" sz="20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</a:rPr>
              <a:t>También va más allá del concepto de </a:t>
            </a:r>
            <a:r>
              <a:rPr lang="es-ES_tradnl" sz="20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</a:rPr>
              <a:t>Rendición de Cuentas</a:t>
            </a:r>
            <a:r>
              <a:rPr lang="es-ES_tradnl" sz="20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</a:rPr>
              <a:t>. No es cuestión de haber delegado en términos totales la dirección de la Acción Humanitaria y luego recibir. </a:t>
            </a:r>
          </a:p>
          <a:p>
            <a:pPr marL="342900" lvl="0" indent="-342900" algn="just">
              <a:lnSpc>
                <a:spcPct val="115000"/>
              </a:lnSpc>
              <a:buFont typeface="+mj-lt"/>
              <a:buAutoNum type="arabicPeriod"/>
            </a:pPr>
            <a:r>
              <a:rPr lang="es-ES_tradnl" sz="20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</a:rPr>
              <a:t>En este sentido la Autoridad de las poblaciones, implica también el concepto de “</a:t>
            </a:r>
            <a:r>
              <a:rPr lang="es-ES_tradnl" sz="20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</a:rPr>
              <a:t>Agencia</a:t>
            </a:r>
            <a:r>
              <a:rPr lang="es-ES_tradnl" sz="20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</a:rPr>
              <a:t>” </a:t>
            </a:r>
            <a:r>
              <a:rPr lang="es-ES" sz="20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</a:rPr>
              <a:t>(capacidad de actuar de manera libre para alcanzar un propósito, asumiendo las responsabilidades que conlleva).</a:t>
            </a:r>
            <a:endParaRPr lang="en-ES" sz="2000" dirty="0">
              <a:solidFill>
                <a:srgbClr val="000000"/>
              </a:solidFill>
              <a:effectLst/>
              <a:latin typeface="Arial" panose="020B0604020202020204" pitchFamily="34" charset="0"/>
              <a:ea typeface="Arial" panose="020B0604020202020204" pitchFamily="34" charset="0"/>
            </a:endParaRPr>
          </a:p>
          <a:p>
            <a:pPr marL="114300" indent="0" algn="just">
              <a:lnSpc>
                <a:spcPct val="115000"/>
              </a:lnSpc>
              <a:spcAft>
                <a:spcPts val="1000"/>
              </a:spcAft>
              <a:buNone/>
            </a:pPr>
            <a:endParaRPr lang="en-ES" sz="1800" dirty="0">
              <a:solidFill>
                <a:srgbClr val="000000"/>
              </a:solidFill>
              <a:effectLst/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295060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2C2F9C-D5D9-D93F-BBDC-20BA5F79EA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style>
          <a:lnRef idx="2">
            <a:schemeClr val="accent3">
              <a:shade val="15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br>
              <a:rPr lang="es-ES_tradnl" sz="18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</a:br>
            <a:br>
              <a:rPr lang="es-ES_tradnl" sz="18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</a:br>
            <a:br>
              <a:rPr lang="es-ES_tradnl" sz="18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</a:br>
            <a:r>
              <a:rPr lang="es-ES_tradnl" sz="31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Participación e Inclusión, </a:t>
            </a:r>
            <a:r>
              <a:rPr lang="es-ES_tradnl" sz="3100" b="1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Autoridad y Localización</a:t>
            </a:r>
            <a:br>
              <a:rPr lang="en-ES" sz="18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</a:rPr>
            </a:br>
            <a:r>
              <a:rPr lang="es-ES_tradnl" sz="18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 </a:t>
            </a:r>
            <a:br>
              <a:rPr lang="en-ES" sz="18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</a:rPr>
            </a:b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9976D73-AA7B-B6A4-E382-8F8B8F70767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1520" y="1916832"/>
            <a:ext cx="8229600" cy="4525963"/>
          </a:xfrm>
        </p:spPr>
        <p:txBody>
          <a:bodyPr/>
          <a:lstStyle/>
          <a:p>
            <a:pPr marL="0" indent="0" algn="just">
              <a:lnSpc>
                <a:spcPct val="115000"/>
              </a:lnSpc>
              <a:spcAft>
                <a:spcPts val="1000"/>
              </a:spcAft>
              <a:buNone/>
            </a:pPr>
            <a:r>
              <a:rPr lang="es-ES_tradnl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La relación existente entre los cuatro conceptos clave podría definirse así: la participación requiere plena inclusión, la participación transformadora lleva a la toma de decisión, por lo tanto, a la autoridad y el ejercicio de la autoridad por parte de las poblaciones locales en los elementos clave de la Acción Humanitaria, y por parte de las organizaciones humanitarias locales en la gestión de la Acción Humanitaria que es la esencia de la Localización real.</a:t>
            </a:r>
            <a:endParaRPr lang="en-ES" sz="2400" dirty="0">
              <a:solidFill>
                <a:srgbClr val="000000"/>
              </a:solidFill>
              <a:effectLst/>
              <a:latin typeface="Arial" panose="020B0604020202020204" pitchFamily="34" charset="0"/>
              <a:ea typeface="Arial" panose="020B0604020202020204" pitchFamily="34" charset="0"/>
            </a:endParaRP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8722933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0D3B5C-E5F9-221F-A074-728EB185022D}"/>
              </a:ext>
            </a:extLst>
          </p:cNvPr>
          <p:cNvSpPr>
            <a:spLocks noGrp="1"/>
          </p:cNvSpPr>
          <p:nvPr>
            <p:ph type="title"/>
          </p:nvPr>
        </p:nvSpPr>
        <p:spPr/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/>
          <a:lstStyle/>
          <a:p>
            <a:r>
              <a:rPr lang="es-ES_tradnl" dirty="0"/>
              <a:t>De Actores a Autores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E904904-2EC2-65EF-7931-F636AFE82831}"/>
              </a:ext>
            </a:extLst>
          </p:cNvPr>
          <p:cNvSpPr>
            <a:spLocks noGrp="1"/>
          </p:cNvSpPr>
          <p:nvPr>
            <p:ph idx="1"/>
          </p:nvPr>
        </p:nvSpPr>
        <p:spPr/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/>
          <a:lstStyle/>
          <a:p>
            <a:pPr marL="0" indent="0">
              <a:buNone/>
            </a:pPr>
            <a:r>
              <a:rPr lang="es-ES_tradnl" dirty="0"/>
              <a:t>La Población sujeto de la Acción Humanitaria debe tener la Autoridad en tanto en cuanto autores de la propia acción y no meros actores (hacedores) de la acción Humanitaria.</a:t>
            </a:r>
          </a:p>
          <a:p>
            <a:pPr marL="0" indent="0">
              <a:buNone/>
            </a:pPr>
            <a:endParaRPr lang="es-ES_tradnl" dirty="0"/>
          </a:p>
          <a:p>
            <a:pPr marL="0" indent="0">
              <a:buNone/>
            </a:pPr>
            <a:endParaRPr lang="es-ES_tradnl" dirty="0"/>
          </a:p>
          <a:p>
            <a:pPr marL="0" indent="0">
              <a:buNone/>
            </a:pPr>
            <a:endParaRPr lang="es-ES_tradnl" dirty="0"/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697EBDF8-3383-EB02-53DE-C44A3CB0353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966138967"/>
              </p:ext>
            </p:extLst>
          </p:nvPr>
        </p:nvGraphicFramePr>
        <p:xfrm>
          <a:off x="1259632" y="2578463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39125684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2C2F9C-D5D9-D93F-BBDC-20BA5F79EA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style>
          <a:lnRef idx="2">
            <a:schemeClr val="accent3">
              <a:shade val="15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br>
              <a:rPr lang="es-ES_tradnl" sz="18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</a:br>
            <a:br>
              <a:rPr lang="es-ES_tradnl" sz="18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</a:br>
            <a:br>
              <a:rPr lang="es-ES_tradnl" sz="18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</a:br>
            <a:r>
              <a:rPr lang="es-ES_tradnl" sz="31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Participación e Inclusión</a:t>
            </a:r>
            <a:r>
              <a:rPr lang="es-ES_tradnl" sz="3100" b="1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, </a:t>
            </a:r>
            <a:r>
              <a:rPr lang="es-ES_tradnl" sz="3100" b="1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Autoridad </a:t>
            </a:r>
            <a:r>
              <a:rPr lang="es-ES_tradnl" sz="3100" b="1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y Localización</a:t>
            </a:r>
            <a:br>
              <a:rPr lang="en-ES" sz="18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</a:rPr>
            </a:br>
            <a:r>
              <a:rPr lang="es-ES_tradnl" sz="18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 </a:t>
            </a:r>
            <a:br>
              <a:rPr lang="en-ES" sz="18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</a:rPr>
            </a:br>
            <a:endParaRPr lang="en-GB" dirty="0"/>
          </a:p>
        </p:txBody>
      </p:sp>
      <p:graphicFrame>
        <p:nvGraphicFramePr>
          <p:cNvPr id="5" name="Content Placeholder 4">
            <a:extLst>
              <a:ext uri="{FF2B5EF4-FFF2-40B4-BE49-F238E27FC236}">
                <a16:creationId xmlns:a16="http://schemas.microsoft.com/office/drawing/2014/main" id="{25B25C7C-DEEA-F99F-8C88-5DEB98DFD281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460542918"/>
              </p:ext>
            </p:extLst>
          </p:nvPr>
        </p:nvGraphicFramePr>
        <p:xfrm>
          <a:off x="0" y="1417638"/>
          <a:ext cx="9144000" cy="532373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8136320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44DA56B-CD57-3EB0-F222-E9AD071E02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BE31B6-FC69-A461-C167-DF47DB0DA2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288390"/>
            <a:ext cx="9144000" cy="1143000"/>
          </a:xfrm>
        </p:spPr>
        <p:style>
          <a:lnRef idx="2">
            <a:schemeClr val="accent3">
              <a:shade val="15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br>
              <a:rPr lang="es-ES_tradnl" sz="18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</a:br>
            <a:br>
              <a:rPr lang="es-ES_tradnl" sz="18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</a:br>
            <a:br>
              <a:rPr lang="es-ES_tradnl" sz="27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</a:br>
            <a:r>
              <a:rPr lang="es-ES_tradnl" sz="2700" b="1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Soberanía Humanitaria: </a:t>
            </a:r>
            <a:br>
              <a:rPr lang="es-ES_tradnl" sz="2700" b="1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</a:br>
            <a:r>
              <a:rPr lang="es-ES_tradnl" sz="27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Participación e Inclusión, </a:t>
            </a:r>
            <a:r>
              <a:rPr lang="es-ES_tradnl" sz="2700" b="1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Autoridad y Localización</a:t>
            </a:r>
            <a:br>
              <a:rPr lang="en-ES" sz="18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</a:rPr>
            </a:br>
            <a:r>
              <a:rPr lang="es-ES_tradnl" sz="18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 </a:t>
            </a:r>
            <a:br>
              <a:rPr lang="en-ES" sz="18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</a:rPr>
            </a:br>
            <a:endParaRPr lang="en-GB" dirty="0"/>
          </a:p>
        </p:txBody>
      </p:sp>
      <p:graphicFrame>
        <p:nvGraphicFramePr>
          <p:cNvPr id="5" name="Content Placeholder 4">
            <a:extLst>
              <a:ext uri="{FF2B5EF4-FFF2-40B4-BE49-F238E27FC236}">
                <a16:creationId xmlns:a16="http://schemas.microsoft.com/office/drawing/2014/main" id="{B74A99CB-1A5A-22A4-E790-B621FEDFD894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930689757"/>
              </p:ext>
            </p:extLst>
          </p:nvPr>
        </p:nvGraphicFramePr>
        <p:xfrm>
          <a:off x="1875534" y="1580997"/>
          <a:ext cx="7236296" cy="532373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Alternative Process 3">
            <a:extLst>
              <a:ext uri="{FF2B5EF4-FFF2-40B4-BE49-F238E27FC236}">
                <a16:creationId xmlns:a16="http://schemas.microsoft.com/office/drawing/2014/main" id="{CF63CE7F-08E5-70CF-A87A-3ED72A67FEE9}"/>
              </a:ext>
            </a:extLst>
          </p:cNvPr>
          <p:cNvSpPr/>
          <p:nvPr/>
        </p:nvSpPr>
        <p:spPr>
          <a:xfrm>
            <a:off x="457605" y="1710234"/>
            <a:ext cx="1368152" cy="4738538"/>
          </a:xfrm>
          <a:prstGeom prst="flowChartAlternateProcess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lvl="0" algn="ctr"/>
            <a:r>
              <a:rPr lang="es-ES_tradnl" sz="3600" dirty="0"/>
              <a:t>Soberanía Humanitaria</a:t>
            </a:r>
          </a:p>
        </p:txBody>
      </p:sp>
    </p:spTree>
    <p:extLst>
      <p:ext uri="{BB962C8B-B14F-4D97-AF65-F5344CB8AC3E}">
        <p14:creationId xmlns:p14="http://schemas.microsoft.com/office/powerpoint/2010/main" val="122931651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8BC697-4C71-052E-A844-38F3F8F70E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3528" y="53752"/>
            <a:ext cx="8368545" cy="1143000"/>
          </a:xfr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/>
          <a:lstStyle/>
          <a:p>
            <a:r>
              <a:rPr lang="es-ES_tradnl" dirty="0"/>
              <a:t>Autoridad y Localización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3767236-932A-6EB7-5383-8399422708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3528" y="1196752"/>
            <a:ext cx="8363272" cy="4929411"/>
          </a:xfr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just">
              <a:buFont typeface="Wingdings" pitchFamily="2" charset="2"/>
              <a:buChar char="ü"/>
            </a:pPr>
            <a:r>
              <a:rPr lang="es-ES_tradnl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</a:rPr>
              <a:t>Los conceptos de Localización y Autoridad están íntimamente conectados.</a:t>
            </a:r>
          </a:p>
          <a:p>
            <a:pPr algn="just">
              <a:buFont typeface="Wingdings" pitchFamily="2" charset="2"/>
              <a:buChar char="ü"/>
            </a:pPr>
            <a:r>
              <a:rPr lang="es-ES_tradnl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</a:rPr>
              <a:t>La  Localización, se centrará más en la capacidad de decisión de las entidades locales; y la Autoridad se centrará más en las Poblaciones. </a:t>
            </a:r>
            <a:endParaRPr lang="en-GB" sz="2400" dirty="0"/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9473B65B-A798-A66A-8987-1B374FFEAD9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211516037"/>
              </p:ext>
            </p:extLst>
          </p:nvPr>
        </p:nvGraphicFramePr>
        <p:xfrm>
          <a:off x="1524000" y="2552337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64129881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CC95CF-7F73-657A-7385-4649CC7A3F8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85800" y="332656"/>
            <a:ext cx="7772400" cy="1470025"/>
          </a:xfr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/>
          <a:lstStyle/>
          <a:p>
            <a:r>
              <a:rPr lang="es-ES_tradnl" dirty="0"/>
              <a:t>Localización y Partenariado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0CB66E6-C101-F6A5-71FF-7BBA907B3A2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67544" y="2060848"/>
            <a:ext cx="7772400" cy="4010000"/>
          </a:xfr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/>
          <a:lstStyle/>
          <a:p>
            <a:pPr algn="just"/>
            <a:r>
              <a:rPr lang="es-ES_tradnl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</a:rPr>
              <a:t>El concepto de Localización está directamente relacionado con el de partenariado, ya que establece la forma de relación y distribución de poder, entre entidades Locales-</a:t>
            </a:r>
            <a:r>
              <a:rPr lang="es-ES_tradnl" dirty="0">
                <a:solidFill>
                  <a:srgbClr val="000000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N</a:t>
            </a:r>
            <a:r>
              <a:rPr lang="es-ES_tradnl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</a:rPr>
              <a:t>acionales e Internacionales.</a:t>
            </a:r>
            <a:endParaRPr lang="en-ES" dirty="0">
              <a:solidFill>
                <a:srgbClr val="000000"/>
              </a:solidFill>
              <a:effectLst/>
              <a:latin typeface="Arial" panose="020B0604020202020204" pitchFamily="34" charset="0"/>
              <a:ea typeface="Arial" panose="020B0604020202020204" pitchFamily="34" charset="0"/>
            </a:endParaRP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6127041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D9391-00A6-98D3-812A-B4A545C4BE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3568" y="2311517"/>
            <a:ext cx="8229600" cy="1143000"/>
          </a:xfrm>
        </p:spPr>
        <p:txBody>
          <a:bodyPr/>
          <a:lstStyle/>
          <a:p>
            <a:r>
              <a:rPr lang="es-ES_tradnl" dirty="0"/>
              <a:t>En resumen …</a:t>
            </a:r>
          </a:p>
        </p:txBody>
      </p:sp>
    </p:spTree>
    <p:extLst>
      <p:ext uri="{BB962C8B-B14F-4D97-AF65-F5344CB8AC3E}">
        <p14:creationId xmlns:p14="http://schemas.microsoft.com/office/powerpoint/2010/main" val="4232292027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Diseño personalizado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2203</TotalTime>
  <Words>527</Words>
  <Application>Microsoft Macintosh PowerPoint</Application>
  <PresentationFormat>On-screen Show (4:3)</PresentationFormat>
  <Paragraphs>46</Paragraphs>
  <Slides>10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10</vt:i4>
      </vt:variant>
    </vt:vector>
  </HeadingPairs>
  <TitlesOfParts>
    <vt:vector size="16" baseType="lpstr">
      <vt:lpstr>Arial</vt:lpstr>
      <vt:lpstr>Calibri</vt:lpstr>
      <vt:lpstr>DINPro-Bold</vt:lpstr>
      <vt:lpstr>Wingdings</vt:lpstr>
      <vt:lpstr>Tema de Office</vt:lpstr>
      <vt:lpstr>Diseño personalizado</vt:lpstr>
      <vt:lpstr>TAHUSO</vt:lpstr>
      <vt:lpstr>Autoridad, Apropiación Rendición de Cuentas, Agencia.</vt:lpstr>
      <vt:lpstr>   Participación e Inclusión, Autoridad y Localización   </vt:lpstr>
      <vt:lpstr>De Actores a Autores</vt:lpstr>
      <vt:lpstr>   Participación e Inclusión, Autoridad y Localización   </vt:lpstr>
      <vt:lpstr>   Soberanía Humanitaria:  Participación e Inclusión, Autoridad y Localización   </vt:lpstr>
      <vt:lpstr>Autoridad y Localización</vt:lpstr>
      <vt:lpstr>Localización y Partenariado</vt:lpstr>
      <vt:lpstr>En resumen …</vt:lpstr>
      <vt:lpstr>Soberanía Humanitaria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Fernando Almansa</dc:creator>
  <cp:lastModifiedBy>HIN</cp:lastModifiedBy>
  <cp:revision>279</cp:revision>
  <dcterms:created xsi:type="dcterms:W3CDTF">2014-10-15T03:58:19Z</dcterms:created>
  <dcterms:modified xsi:type="dcterms:W3CDTF">2024-06-26T09:27:06Z</dcterms:modified>
</cp:coreProperties>
</file>