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394" r:id="rId3"/>
    <p:sldId id="398" r:id="rId4"/>
    <p:sldId id="393" r:id="rId5"/>
    <p:sldId id="399" r:id="rId6"/>
    <p:sldId id="395" r:id="rId7"/>
    <p:sldId id="396" r:id="rId8"/>
    <p:sldId id="397" r:id="rId9"/>
    <p:sldId id="401" r:id="rId10"/>
    <p:sldId id="402" r:id="rId11"/>
    <p:sldId id="400" r:id="rId12"/>
  </p:sldIdLst>
  <p:sldSz cx="9144000" cy="6858000" type="screen4x3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2545" autoAdjust="0"/>
  </p:normalViewPr>
  <p:slideViewPr>
    <p:cSldViewPr>
      <p:cViewPr varScale="1">
        <p:scale>
          <a:sx n="98" d="100"/>
          <a:sy n="98" d="100"/>
        </p:scale>
        <p:origin x="26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5A5878-71F6-1E43-9F57-7B32349650FC}" type="doc">
      <dgm:prSet loTypeId="urn:microsoft.com/office/officeart/2005/8/layout/hProcess6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A186228A-D344-2846-9FBC-F97AF9C48F93}">
      <dgm:prSet phldrT="[Text]"/>
      <dgm:spPr/>
      <dgm:t>
        <a:bodyPr/>
        <a:lstStyle/>
        <a:p>
          <a:r>
            <a:rPr lang="en" dirty="0"/>
            <a:t>Population</a:t>
          </a:r>
        </a:p>
      </dgm:t>
    </dgm:pt>
    <dgm:pt modelId="{C1EE173F-476A-F44F-BAB4-22C881598C41}" type="parTrans" cxnId="{E3C27BCD-D59E-054F-AB77-497608089A23}">
      <dgm:prSet/>
      <dgm:spPr/>
      <dgm:t>
        <a:bodyPr/>
        <a:lstStyle/>
        <a:p>
          <a:endParaRPr lang="en-GB"/>
        </a:p>
      </dgm:t>
    </dgm:pt>
    <dgm:pt modelId="{2FE9001B-D11B-8547-8EB1-ADEE0D4CF4F5}" type="sibTrans" cxnId="{E3C27BCD-D59E-054F-AB77-497608089A23}">
      <dgm:prSet/>
      <dgm:spPr/>
      <dgm:t>
        <a:bodyPr/>
        <a:lstStyle/>
        <a:p>
          <a:endParaRPr lang="en-GB"/>
        </a:p>
      </dgm:t>
    </dgm:pt>
    <dgm:pt modelId="{E2C56042-2040-1E40-9D4C-94370CD425FC}">
      <dgm:prSet phldrT="[Text]" custT="1"/>
      <dgm:spPr/>
      <dgm:t>
        <a:bodyPr/>
        <a:lstStyle/>
        <a:p>
          <a:r>
            <a:rPr lang="en" sz="2400" dirty="0"/>
            <a:t>Actor</a:t>
          </a:r>
        </a:p>
      </dgm:t>
    </dgm:pt>
    <dgm:pt modelId="{2C4E9FEA-E5AC-B64D-AA90-40E43ECF8AEA}" type="parTrans" cxnId="{96BB7065-EA2B-8A4E-BCDA-CB8C4BB53BF4}">
      <dgm:prSet/>
      <dgm:spPr/>
      <dgm:t>
        <a:bodyPr/>
        <a:lstStyle/>
        <a:p>
          <a:endParaRPr lang="en-GB"/>
        </a:p>
      </dgm:t>
    </dgm:pt>
    <dgm:pt modelId="{2695E0C9-0C61-A545-9684-B280210BFA1B}" type="sibTrans" cxnId="{96BB7065-EA2B-8A4E-BCDA-CB8C4BB53BF4}">
      <dgm:prSet/>
      <dgm:spPr/>
      <dgm:t>
        <a:bodyPr/>
        <a:lstStyle/>
        <a:p>
          <a:endParaRPr lang="en-GB"/>
        </a:p>
      </dgm:t>
    </dgm:pt>
    <dgm:pt modelId="{443B08D3-D739-CD4F-9F6B-1EA4E1C1080C}">
      <dgm:prSet phldrT="[Text]"/>
      <dgm:spPr/>
      <dgm:t>
        <a:bodyPr/>
        <a:lstStyle/>
        <a:p>
          <a:r>
            <a:rPr lang="en" sz="1500" noProof="0" dirty="0"/>
            <a:t>(Doer)</a:t>
          </a:r>
        </a:p>
      </dgm:t>
    </dgm:pt>
    <dgm:pt modelId="{04921054-0745-3C4E-ADC8-CBBC90491FBD}" type="parTrans" cxnId="{483878B7-F6F9-614D-8E80-9FC52D94D890}">
      <dgm:prSet/>
      <dgm:spPr/>
      <dgm:t>
        <a:bodyPr/>
        <a:lstStyle/>
        <a:p>
          <a:endParaRPr lang="en-GB"/>
        </a:p>
      </dgm:t>
    </dgm:pt>
    <dgm:pt modelId="{B27E6946-25C5-2C40-B18A-B48BE3E433B4}" type="sibTrans" cxnId="{483878B7-F6F9-614D-8E80-9FC52D94D890}">
      <dgm:prSet/>
      <dgm:spPr/>
      <dgm:t>
        <a:bodyPr/>
        <a:lstStyle/>
        <a:p>
          <a:endParaRPr lang="en-GB"/>
        </a:p>
      </dgm:t>
    </dgm:pt>
    <dgm:pt modelId="{18D0D99F-C95E-8844-B643-FED72D5949C9}">
      <dgm:prSet phldrT="[Text]"/>
      <dgm:spPr/>
      <dgm:t>
        <a:bodyPr/>
        <a:lstStyle/>
        <a:p>
          <a:r>
            <a:rPr lang="en" dirty="0"/>
            <a:t>Population</a:t>
          </a:r>
        </a:p>
      </dgm:t>
    </dgm:pt>
    <dgm:pt modelId="{B8595416-7612-F34D-A8D7-7571A2B2E15C}" type="parTrans" cxnId="{F91EA3B4-6E8F-4E44-BE16-C9A66934A6C4}">
      <dgm:prSet/>
      <dgm:spPr/>
      <dgm:t>
        <a:bodyPr/>
        <a:lstStyle/>
        <a:p>
          <a:endParaRPr lang="en-GB"/>
        </a:p>
      </dgm:t>
    </dgm:pt>
    <dgm:pt modelId="{0E2381EF-1E0C-5B4E-8958-8DB9359511B3}" type="sibTrans" cxnId="{F91EA3B4-6E8F-4E44-BE16-C9A66934A6C4}">
      <dgm:prSet/>
      <dgm:spPr/>
      <dgm:t>
        <a:bodyPr/>
        <a:lstStyle/>
        <a:p>
          <a:endParaRPr lang="en-GB"/>
        </a:p>
      </dgm:t>
    </dgm:pt>
    <dgm:pt modelId="{4EAE87F2-F2C4-6641-ABDE-5806CC0207C2}">
      <dgm:prSet phldrT="[Text]" custT="1"/>
      <dgm:spPr/>
      <dgm:t>
        <a:bodyPr/>
        <a:lstStyle/>
        <a:p>
          <a:r>
            <a:rPr lang="en" sz="2400" dirty="0"/>
            <a:t>Author</a:t>
          </a:r>
        </a:p>
      </dgm:t>
    </dgm:pt>
    <dgm:pt modelId="{60393A10-143F-994B-A455-8490AC5C32F1}" type="parTrans" cxnId="{6F14DE43-10BE-C041-8DC9-5C6D4321D914}">
      <dgm:prSet/>
      <dgm:spPr/>
      <dgm:t>
        <a:bodyPr/>
        <a:lstStyle/>
        <a:p>
          <a:endParaRPr lang="en-GB"/>
        </a:p>
      </dgm:t>
    </dgm:pt>
    <dgm:pt modelId="{543EB8F9-35B8-F04F-BF93-A9673E6D846D}" type="sibTrans" cxnId="{6F14DE43-10BE-C041-8DC9-5C6D4321D914}">
      <dgm:prSet/>
      <dgm:spPr/>
      <dgm:t>
        <a:bodyPr/>
        <a:lstStyle/>
        <a:p>
          <a:endParaRPr lang="en-GB"/>
        </a:p>
      </dgm:t>
    </dgm:pt>
    <dgm:pt modelId="{A8B196E9-BA8C-A64A-B020-A15D44AE894E}">
      <dgm:prSet phldrT="[Text]"/>
      <dgm:spPr/>
      <dgm:t>
        <a:bodyPr/>
        <a:lstStyle/>
        <a:p>
          <a:r>
            <a:rPr lang="en" sz="1500" noProof="0" dirty="0"/>
            <a:t>(Authority </a:t>
          </a:r>
          <a:r>
            <a:rPr lang="en" sz="1500" dirty="0"/>
            <a:t>)</a:t>
          </a:r>
        </a:p>
      </dgm:t>
    </dgm:pt>
    <dgm:pt modelId="{FBDD19AC-5608-1746-90B2-DBEFA9ED22EB}" type="parTrans" cxnId="{48E45174-6AA9-2F44-AE50-6D6176D04690}">
      <dgm:prSet/>
      <dgm:spPr/>
      <dgm:t>
        <a:bodyPr/>
        <a:lstStyle/>
        <a:p>
          <a:endParaRPr lang="en-GB"/>
        </a:p>
      </dgm:t>
    </dgm:pt>
    <dgm:pt modelId="{B6B824FE-D7EF-6442-B855-29071F02AC34}" type="sibTrans" cxnId="{48E45174-6AA9-2F44-AE50-6D6176D04690}">
      <dgm:prSet/>
      <dgm:spPr/>
      <dgm:t>
        <a:bodyPr/>
        <a:lstStyle/>
        <a:p>
          <a:endParaRPr lang="en-GB"/>
        </a:p>
      </dgm:t>
    </dgm:pt>
    <dgm:pt modelId="{D524D64F-B89A-CA4F-B00E-4DF4D21B30E6}" type="pres">
      <dgm:prSet presAssocID="{6F5A5878-71F6-1E43-9F57-7B32349650FC}" presName="theList" presStyleCnt="0">
        <dgm:presLayoutVars>
          <dgm:dir/>
          <dgm:animLvl val="lvl"/>
          <dgm:resizeHandles val="exact"/>
        </dgm:presLayoutVars>
      </dgm:prSet>
      <dgm:spPr/>
    </dgm:pt>
    <dgm:pt modelId="{0A2F1730-10DA-5642-818A-CDFE7C4EF5D6}" type="pres">
      <dgm:prSet presAssocID="{A186228A-D344-2846-9FBC-F97AF9C48F93}" presName="compNode" presStyleCnt="0"/>
      <dgm:spPr/>
    </dgm:pt>
    <dgm:pt modelId="{6944F943-CFCD-8041-9B08-9F01776468AC}" type="pres">
      <dgm:prSet presAssocID="{A186228A-D344-2846-9FBC-F97AF9C48F93}" presName="noGeometry" presStyleCnt="0"/>
      <dgm:spPr/>
    </dgm:pt>
    <dgm:pt modelId="{E98A6503-5E14-934D-8019-509A1C2ABA7D}" type="pres">
      <dgm:prSet presAssocID="{A186228A-D344-2846-9FBC-F97AF9C48F93}" presName="childTextVisible" presStyleLbl="bgAccFollowNode1" presStyleIdx="0" presStyleCnt="2">
        <dgm:presLayoutVars>
          <dgm:bulletEnabled val="1"/>
        </dgm:presLayoutVars>
      </dgm:prSet>
      <dgm:spPr/>
    </dgm:pt>
    <dgm:pt modelId="{7397FC60-960A-A34D-A320-0576EEEB0205}" type="pres">
      <dgm:prSet presAssocID="{A186228A-D344-2846-9FBC-F97AF9C48F93}" presName="childTextHidden" presStyleLbl="bgAccFollowNode1" presStyleIdx="0" presStyleCnt="2"/>
      <dgm:spPr/>
    </dgm:pt>
    <dgm:pt modelId="{3AA6876A-1288-6C4E-B367-5448C4B93BB3}" type="pres">
      <dgm:prSet presAssocID="{A186228A-D344-2846-9FBC-F97AF9C48F93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128CCCAB-6896-F844-A7F6-B68112158217}" type="pres">
      <dgm:prSet presAssocID="{A186228A-D344-2846-9FBC-F97AF9C48F93}" presName="aSpace" presStyleCnt="0"/>
      <dgm:spPr/>
    </dgm:pt>
    <dgm:pt modelId="{5005E67C-32C8-AB42-B993-48FED5A84B78}" type="pres">
      <dgm:prSet presAssocID="{18D0D99F-C95E-8844-B643-FED72D5949C9}" presName="compNode" presStyleCnt="0"/>
      <dgm:spPr/>
    </dgm:pt>
    <dgm:pt modelId="{5CCB4E85-15B2-244E-90CD-3A84C3595D8A}" type="pres">
      <dgm:prSet presAssocID="{18D0D99F-C95E-8844-B643-FED72D5949C9}" presName="noGeometry" presStyleCnt="0"/>
      <dgm:spPr/>
    </dgm:pt>
    <dgm:pt modelId="{770E62BD-8CDC-9240-ADD3-D807B85932CA}" type="pres">
      <dgm:prSet presAssocID="{18D0D99F-C95E-8844-B643-FED72D5949C9}" presName="childTextVisible" presStyleLbl="bgAccFollowNode1" presStyleIdx="1" presStyleCnt="2">
        <dgm:presLayoutVars>
          <dgm:bulletEnabled val="1"/>
        </dgm:presLayoutVars>
      </dgm:prSet>
      <dgm:spPr/>
    </dgm:pt>
    <dgm:pt modelId="{D3551BAD-DC02-0741-A3DA-A46B0FD69DA6}" type="pres">
      <dgm:prSet presAssocID="{18D0D99F-C95E-8844-B643-FED72D5949C9}" presName="childTextHidden" presStyleLbl="bgAccFollowNode1" presStyleIdx="1" presStyleCnt="2"/>
      <dgm:spPr/>
    </dgm:pt>
    <dgm:pt modelId="{0995D3A0-048F-BC4A-A9D9-69FB49D2236C}" type="pres">
      <dgm:prSet presAssocID="{18D0D99F-C95E-8844-B643-FED72D5949C9}" presName="parentText" presStyleLbl="node1" presStyleIdx="1" presStyleCnt="2">
        <dgm:presLayoutVars>
          <dgm:chMax val="1"/>
          <dgm:bulletEnabled val="1"/>
        </dgm:presLayoutVars>
      </dgm:prSet>
      <dgm:spPr/>
    </dgm:pt>
  </dgm:ptLst>
  <dgm:cxnLst>
    <dgm:cxn modelId="{0DD9AA00-466B-A64B-A675-2857ADD3491D}" type="presOf" srcId="{18D0D99F-C95E-8844-B643-FED72D5949C9}" destId="{0995D3A0-048F-BC4A-A9D9-69FB49D2236C}" srcOrd="0" destOrd="0" presId="urn:microsoft.com/office/officeart/2005/8/layout/hProcess6"/>
    <dgm:cxn modelId="{6F14DE43-10BE-C041-8DC9-5C6D4321D914}" srcId="{18D0D99F-C95E-8844-B643-FED72D5949C9}" destId="{4EAE87F2-F2C4-6641-ABDE-5806CC0207C2}" srcOrd="0" destOrd="0" parTransId="{60393A10-143F-994B-A455-8490AC5C32F1}" sibTransId="{543EB8F9-35B8-F04F-BF93-A9673E6D846D}"/>
    <dgm:cxn modelId="{2EB0D359-C8BC-9846-ACC4-9FE8AE2F6CB6}" type="presOf" srcId="{4EAE87F2-F2C4-6641-ABDE-5806CC0207C2}" destId="{770E62BD-8CDC-9240-ADD3-D807B85932CA}" srcOrd="0" destOrd="0" presId="urn:microsoft.com/office/officeart/2005/8/layout/hProcess6"/>
    <dgm:cxn modelId="{FC90A360-C8FC-E84A-8B4A-2A9C732C289E}" type="presOf" srcId="{6F5A5878-71F6-1E43-9F57-7B32349650FC}" destId="{D524D64F-B89A-CA4F-B00E-4DF4D21B30E6}" srcOrd="0" destOrd="0" presId="urn:microsoft.com/office/officeart/2005/8/layout/hProcess6"/>
    <dgm:cxn modelId="{96BB7065-EA2B-8A4E-BCDA-CB8C4BB53BF4}" srcId="{A186228A-D344-2846-9FBC-F97AF9C48F93}" destId="{E2C56042-2040-1E40-9D4C-94370CD425FC}" srcOrd="0" destOrd="0" parTransId="{2C4E9FEA-E5AC-B64D-AA90-40E43ECF8AEA}" sibTransId="{2695E0C9-0C61-A545-9684-B280210BFA1B}"/>
    <dgm:cxn modelId="{8C44EE73-C914-FB46-AF5C-0CFEC7BDF81A}" type="presOf" srcId="{A8B196E9-BA8C-A64A-B020-A15D44AE894E}" destId="{770E62BD-8CDC-9240-ADD3-D807B85932CA}" srcOrd="0" destOrd="1" presId="urn:microsoft.com/office/officeart/2005/8/layout/hProcess6"/>
    <dgm:cxn modelId="{48E45174-6AA9-2F44-AE50-6D6176D04690}" srcId="{18D0D99F-C95E-8844-B643-FED72D5949C9}" destId="{A8B196E9-BA8C-A64A-B020-A15D44AE894E}" srcOrd="1" destOrd="0" parTransId="{FBDD19AC-5608-1746-90B2-DBEFA9ED22EB}" sibTransId="{B6B824FE-D7EF-6442-B855-29071F02AC34}"/>
    <dgm:cxn modelId="{1A7DCE7D-0131-154E-B14E-FF34D519E794}" type="presOf" srcId="{A186228A-D344-2846-9FBC-F97AF9C48F93}" destId="{3AA6876A-1288-6C4E-B367-5448C4B93BB3}" srcOrd="0" destOrd="0" presId="urn:microsoft.com/office/officeart/2005/8/layout/hProcess6"/>
    <dgm:cxn modelId="{9634098D-83AA-434B-8B4C-045CB1A16D51}" type="presOf" srcId="{E2C56042-2040-1E40-9D4C-94370CD425FC}" destId="{7397FC60-960A-A34D-A320-0576EEEB0205}" srcOrd="1" destOrd="0" presId="urn:microsoft.com/office/officeart/2005/8/layout/hProcess6"/>
    <dgm:cxn modelId="{F91EA3B4-6E8F-4E44-BE16-C9A66934A6C4}" srcId="{6F5A5878-71F6-1E43-9F57-7B32349650FC}" destId="{18D0D99F-C95E-8844-B643-FED72D5949C9}" srcOrd="1" destOrd="0" parTransId="{B8595416-7612-F34D-A8D7-7571A2B2E15C}" sibTransId="{0E2381EF-1E0C-5B4E-8958-8DB9359511B3}"/>
    <dgm:cxn modelId="{483878B7-F6F9-614D-8E80-9FC52D94D890}" srcId="{A186228A-D344-2846-9FBC-F97AF9C48F93}" destId="{443B08D3-D739-CD4F-9F6B-1EA4E1C1080C}" srcOrd="1" destOrd="0" parTransId="{04921054-0745-3C4E-ADC8-CBBC90491FBD}" sibTransId="{B27E6946-25C5-2C40-B18A-B48BE3E433B4}"/>
    <dgm:cxn modelId="{CE4B74C0-BD14-C64E-A9B9-A67A836BFDD3}" type="presOf" srcId="{443B08D3-D739-CD4F-9F6B-1EA4E1C1080C}" destId="{7397FC60-960A-A34D-A320-0576EEEB0205}" srcOrd="1" destOrd="1" presId="urn:microsoft.com/office/officeart/2005/8/layout/hProcess6"/>
    <dgm:cxn modelId="{EF6F31C3-A46A-B547-9E63-0E75E7269C6D}" type="presOf" srcId="{E2C56042-2040-1E40-9D4C-94370CD425FC}" destId="{E98A6503-5E14-934D-8019-509A1C2ABA7D}" srcOrd="0" destOrd="0" presId="urn:microsoft.com/office/officeart/2005/8/layout/hProcess6"/>
    <dgm:cxn modelId="{E3C27BCD-D59E-054F-AB77-497608089A23}" srcId="{6F5A5878-71F6-1E43-9F57-7B32349650FC}" destId="{A186228A-D344-2846-9FBC-F97AF9C48F93}" srcOrd="0" destOrd="0" parTransId="{C1EE173F-476A-F44F-BAB4-22C881598C41}" sibTransId="{2FE9001B-D11B-8547-8EB1-ADEE0D4CF4F5}"/>
    <dgm:cxn modelId="{0DDD93E9-6349-3744-9796-4033B4926A2E}" type="presOf" srcId="{4EAE87F2-F2C4-6641-ABDE-5806CC0207C2}" destId="{D3551BAD-DC02-0741-A3DA-A46B0FD69DA6}" srcOrd="1" destOrd="0" presId="urn:microsoft.com/office/officeart/2005/8/layout/hProcess6"/>
    <dgm:cxn modelId="{5DEB58EB-7BEA-1C48-9AF8-67C6A4CD2109}" type="presOf" srcId="{A8B196E9-BA8C-A64A-B020-A15D44AE894E}" destId="{D3551BAD-DC02-0741-A3DA-A46B0FD69DA6}" srcOrd="1" destOrd="1" presId="urn:microsoft.com/office/officeart/2005/8/layout/hProcess6"/>
    <dgm:cxn modelId="{228DD7F6-E4E5-1547-81A6-485E2B68054A}" type="presOf" srcId="{443B08D3-D739-CD4F-9F6B-1EA4E1C1080C}" destId="{E98A6503-5E14-934D-8019-509A1C2ABA7D}" srcOrd="0" destOrd="1" presId="urn:microsoft.com/office/officeart/2005/8/layout/hProcess6"/>
    <dgm:cxn modelId="{24C5B300-CA90-2E42-B014-8BF534F09B0E}" type="presParOf" srcId="{D524D64F-B89A-CA4F-B00E-4DF4D21B30E6}" destId="{0A2F1730-10DA-5642-818A-CDFE7C4EF5D6}" srcOrd="0" destOrd="0" presId="urn:microsoft.com/office/officeart/2005/8/layout/hProcess6"/>
    <dgm:cxn modelId="{D6AD2F76-B2F0-6F41-8616-C7C7E0D5069B}" type="presParOf" srcId="{0A2F1730-10DA-5642-818A-CDFE7C4EF5D6}" destId="{6944F943-CFCD-8041-9B08-9F01776468AC}" srcOrd="0" destOrd="0" presId="urn:microsoft.com/office/officeart/2005/8/layout/hProcess6"/>
    <dgm:cxn modelId="{35358C12-01F6-0342-8094-0D45864AAB41}" type="presParOf" srcId="{0A2F1730-10DA-5642-818A-CDFE7C4EF5D6}" destId="{E98A6503-5E14-934D-8019-509A1C2ABA7D}" srcOrd="1" destOrd="0" presId="urn:microsoft.com/office/officeart/2005/8/layout/hProcess6"/>
    <dgm:cxn modelId="{325D32EE-5B2E-2E48-ACBD-B82D9D573412}" type="presParOf" srcId="{0A2F1730-10DA-5642-818A-CDFE7C4EF5D6}" destId="{7397FC60-960A-A34D-A320-0576EEEB0205}" srcOrd="2" destOrd="0" presId="urn:microsoft.com/office/officeart/2005/8/layout/hProcess6"/>
    <dgm:cxn modelId="{938B5BAC-0895-0645-80AF-1FF474887F85}" type="presParOf" srcId="{0A2F1730-10DA-5642-818A-CDFE7C4EF5D6}" destId="{3AA6876A-1288-6C4E-B367-5448C4B93BB3}" srcOrd="3" destOrd="0" presId="urn:microsoft.com/office/officeart/2005/8/layout/hProcess6"/>
    <dgm:cxn modelId="{1C3C9C22-B7B1-A541-96B4-45467E2ABFFD}" type="presParOf" srcId="{D524D64F-B89A-CA4F-B00E-4DF4D21B30E6}" destId="{128CCCAB-6896-F844-A7F6-B68112158217}" srcOrd="1" destOrd="0" presId="urn:microsoft.com/office/officeart/2005/8/layout/hProcess6"/>
    <dgm:cxn modelId="{5401EFB3-65D0-284B-B689-BAAF6C85B7B3}" type="presParOf" srcId="{D524D64F-B89A-CA4F-B00E-4DF4D21B30E6}" destId="{5005E67C-32C8-AB42-B993-48FED5A84B78}" srcOrd="2" destOrd="0" presId="urn:microsoft.com/office/officeart/2005/8/layout/hProcess6"/>
    <dgm:cxn modelId="{06EF51B6-7A1E-3244-8B7B-C0D4CDEB4A7A}" type="presParOf" srcId="{5005E67C-32C8-AB42-B993-48FED5A84B78}" destId="{5CCB4E85-15B2-244E-90CD-3A84C3595D8A}" srcOrd="0" destOrd="0" presId="urn:microsoft.com/office/officeart/2005/8/layout/hProcess6"/>
    <dgm:cxn modelId="{4DEFC046-26F9-1849-89F0-A70F278F3BA9}" type="presParOf" srcId="{5005E67C-32C8-AB42-B993-48FED5A84B78}" destId="{770E62BD-8CDC-9240-ADD3-D807B85932CA}" srcOrd="1" destOrd="0" presId="urn:microsoft.com/office/officeart/2005/8/layout/hProcess6"/>
    <dgm:cxn modelId="{2BCB24A8-8BF3-9648-9679-A6786311E7F4}" type="presParOf" srcId="{5005E67C-32C8-AB42-B993-48FED5A84B78}" destId="{D3551BAD-DC02-0741-A3DA-A46B0FD69DA6}" srcOrd="2" destOrd="0" presId="urn:microsoft.com/office/officeart/2005/8/layout/hProcess6"/>
    <dgm:cxn modelId="{8143672C-2825-684C-93F5-EFD270CF5185}" type="presParOf" srcId="{5005E67C-32C8-AB42-B993-48FED5A84B78}" destId="{0995D3A0-048F-BC4A-A9D9-69FB49D2236C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AEDE11-48A0-2441-B05D-EEE74C4A4F71}" type="doc">
      <dgm:prSet loTypeId="urn:microsoft.com/office/officeart/2005/8/layout/venn2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3195BDF-E013-CE41-A597-0BB2950ED5FF}">
      <dgm:prSet phldrT="[Text]" custT="1"/>
      <dgm:spPr/>
      <dgm:t>
        <a:bodyPr/>
        <a:lstStyle/>
        <a:p>
          <a:r>
            <a:rPr lang="en" sz="2200" noProof="0" dirty="0"/>
            <a:t>Localization</a:t>
          </a:r>
        </a:p>
      </dgm:t>
    </dgm:pt>
    <dgm:pt modelId="{5FDAF6C2-76E0-7B4B-80B7-136BFA382F22}" type="parTrans" cxnId="{82853F14-DACD-224A-B275-693E68140A0C}">
      <dgm:prSet/>
      <dgm:spPr/>
      <dgm:t>
        <a:bodyPr/>
        <a:lstStyle/>
        <a:p>
          <a:endParaRPr lang="en-GB"/>
        </a:p>
      </dgm:t>
    </dgm:pt>
    <dgm:pt modelId="{5E6DC629-85CB-E546-9C1B-21C5D3FA5810}" type="sibTrans" cxnId="{82853F14-DACD-224A-B275-693E68140A0C}">
      <dgm:prSet/>
      <dgm:spPr/>
      <dgm:t>
        <a:bodyPr/>
        <a:lstStyle/>
        <a:p>
          <a:endParaRPr lang="en-GB"/>
        </a:p>
      </dgm:t>
    </dgm:pt>
    <dgm:pt modelId="{FACCDAB1-4BEC-7647-B344-02B1AFD5C060}">
      <dgm:prSet phldrT="[Text]" custT="1"/>
      <dgm:spPr/>
      <dgm:t>
        <a:bodyPr/>
        <a:lstStyle/>
        <a:p>
          <a:r>
            <a:rPr lang="en" sz="2400" noProof="0" dirty="0"/>
            <a:t>Authority</a:t>
          </a:r>
        </a:p>
      </dgm:t>
    </dgm:pt>
    <dgm:pt modelId="{A762B19E-BD6D-DB4B-BCEA-890118848E71}" type="parTrans" cxnId="{C719BE33-9EF0-5A4A-82F1-52C28CEA6987}">
      <dgm:prSet/>
      <dgm:spPr/>
      <dgm:t>
        <a:bodyPr/>
        <a:lstStyle/>
        <a:p>
          <a:endParaRPr lang="en-GB"/>
        </a:p>
      </dgm:t>
    </dgm:pt>
    <dgm:pt modelId="{A79F2D78-DDC6-6042-BCA0-924AB92DC292}" type="sibTrans" cxnId="{C719BE33-9EF0-5A4A-82F1-52C28CEA6987}">
      <dgm:prSet/>
      <dgm:spPr/>
      <dgm:t>
        <a:bodyPr/>
        <a:lstStyle/>
        <a:p>
          <a:endParaRPr lang="en-GB"/>
        </a:p>
      </dgm:t>
    </dgm:pt>
    <dgm:pt modelId="{4C88F588-9EDA-4E40-A0E9-50173D121B09}">
      <dgm:prSet phldrT="[Text]" custT="1"/>
      <dgm:spPr/>
      <dgm:t>
        <a:bodyPr/>
        <a:lstStyle/>
        <a:p>
          <a:r>
            <a:rPr lang="en" sz="2200" noProof="0" dirty="0"/>
            <a:t>Participation</a:t>
          </a:r>
        </a:p>
      </dgm:t>
    </dgm:pt>
    <dgm:pt modelId="{12931E29-3C9E-4C40-9F7F-BF996791B3A5}" type="parTrans" cxnId="{AB8427C3-2F06-514C-B4A6-DB4A7BEA2540}">
      <dgm:prSet/>
      <dgm:spPr/>
      <dgm:t>
        <a:bodyPr/>
        <a:lstStyle/>
        <a:p>
          <a:endParaRPr lang="en-GB"/>
        </a:p>
      </dgm:t>
    </dgm:pt>
    <dgm:pt modelId="{EBE2785F-AC83-5842-874B-A5C15456EC64}" type="sibTrans" cxnId="{AB8427C3-2F06-514C-B4A6-DB4A7BEA2540}">
      <dgm:prSet/>
      <dgm:spPr/>
      <dgm:t>
        <a:bodyPr/>
        <a:lstStyle/>
        <a:p>
          <a:endParaRPr lang="en-GB"/>
        </a:p>
      </dgm:t>
    </dgm:pt>
    <dgm:pt modelId="{91809A25-CE6D-7D4D-B70F-59FC12B4A06A}">
      <dgm:prSet phldrT="[Text]"/>
      <dgm:spPr/>
      <dgm:t>
        <a:bodyPr/>
        <a:lstStyle/>
        <a:p>
          <a:r>
            <a:rPr lang="en" noProof="0" dirty="0"/>
            <a:t>Inclusion</a:t>
          </a:r>
        </a:p>
      </dgm:t>
    </dgm:pt>
    <dgm:pt modelId="{03F138DC-6573-9047-B861-EDB6CA6C4A8C}" type="parTrans" cxnId="{3DF01E76-31FA-3940-B019-3ECA60ED1428}">
      <dgm:prSet/>
      <dgm:spPr/>
      <dgm:t>
        <a:bodyPr/>
        <a:lstStyle/>
        <a:p>
          <a:endParaRPr lang="en-GB"/>
        </a:p>
      </dgm:t>
    </dgm:pt>
    <dgm:pt modelId="{AA2469F8-0F8C-3145-AB46-1A9E60CD4879}" type="sibTrans" cxnId="{3DF01E76-31FA-3940-B019-3ECA60ED1428}">
      <dgm:prSet/>
      <dgm:spPr/>
      <dgm:t>
        <a:bodyPr/>
        <a:lstStyle/>
        <a:p>
          <a:endParaRPr lang="en-GB"/>
        </a:p>
      </dgm:t>
    </dgm:pt>
    <dgm:pt modelId="{E35B6179-0A39-0944-92A0-3E9BA9D862D5}" type="pres">
      <dgm:prSet presAssocID="{73AEDE11-48A0-2441-B05D-EEE74C4A4F71}" presName="Name0" presStyleCnt="0">
        <dgm:presLayoutVars>
          <dgm:chMax val="7"/>
          <dgm:resizeHandles val="exact"/>
        </dgm:presLayoutVars>
      </dgm:prSet>
      <dgm:spPr/>
    </dgm:pt>
    <dgm:pt modelId="{5D937191-D222-434B-9157-BDE98B3842A1}" type="pres">
      <dgm:prSet presAssocID="{73AEDE11-48A0-2441-B05D-EEE74C4A4F71}" presName="comp1" presStyleCnt="0"/>
      <dgm:spPr/>
    </dgm:pt>
    <dgm:pt modelId="{F99DA383-25E0-B744-8557-84B56EF999DD}" type="pres">
      <dgm:prSet presAssocID="{73AEDE11-48A0-2441-B05D-EEE74C4A4F71}" presName="circle1" presStyleLbl="node1" presStyleIdx="0" presStyleCnt="4" custScaleX="114552"/>
      <dgm:spPr/>
    </dgm:pt>
    <dgm:pt modelId="{F8A87A1F-F8DB-9347-8D67-65BF14BF491D}" type="pres">
      <dgm:prSet presAssocID="{73AEDE11-48A0-2441-B05D-EEE74C4A4F71}" presName="c1text" presStyleLbl="node1" presStyleIdx="0" presStyleCnt="4">
        <dgm:presLayoutVars>
          <dgm:bulletEnabled val="1"/>
        </dgm:presLayoutVars>
      </dgm:prSet>
      <dgm:spPr/>
    </dgm:pt>
    <dgm:pt modelId="{235B2FD4-6905-A649-9ADF-0552AD58755A}" type="pres">
      <dgm:prSet presAssocID="{73AEDE11-48A0-2441-B05D-EEE74C4A4F71}" presName="comp2" presStyleCnt="0"/>
      <dgm:spPr/>
    </dgm:pt>
    <dgm:pt modelId="{9D8B643F-DC32-AB47-A0DD-18F34A85A8E4}" type="pres">
      <dgm:prSet presAssocID="{73AEDE11-48A0-2441-B05D-EEE74C4A4F71}" presName="circle2" presStyleLbl="node1" presStyleIdx="1" presStyleCnt="4" custScaleX="121733"/>
      <dgm:spPr/>
    </dgm:pt>
    <dgm:pt modelId="{139165A3-4B71-CE4B-A09E-1E4FDDA91642}" type="pres">
      <dgm:prSet presAssocID="{73AEDE11-48A0-2441-B05D-EEE74C4A4F71}" presName="c2text" presStyleLbl="node1" presStyleIdx="1" presStyleCnt="4">
        <dgm:presLayoutVars>
          <dgm:bulletEnabled val="1"/>
        </dgm:presLayoutVars>
      </dgm:prSet>
      <dgm:spPr/>
    </dgm:pt>
    <dgm:pt modelId="{2D052E83-956B-7342-9B7F-3D8D2F2A6C08}" type="pres">
      <dgm:prSet presAssocID="{73AEDE11-48A0-2441-B05D-EEE74C4A4F71}" presName="comp3" presStyleCnt="0"/>
      <dgm:spPr/>
    </dgm:pt>
    <dgm:pt modelId="{1ACDAB77-569C-4243-BE41-7A05BA1316A1}" type="pres">
      <dgm:prSet presAssocID="{73AEDE11-48A0-2441-B05D-EEE74C4A4F71}" presName="circle3" presStyleLbl="node1" presStyleIdx="2" presStyleCnt="4" custScaleX="121732" custLinFactNeighborX="-2254" custLinFactNeighborY="-1444"/>
      <dgm:spPr/>
    </dgm:pt>
    <dgm:pt modelId="{2CE7F787-BA2F-CE41-9D5C-0CAF342691F6}" type="pres">
      <dgm:prSet presAssocID="{73AEDE11-48A0-2441-B05D-EEE74C4A4F71}" presName="c3text" presStyleLbl="node1" presStyleIdx="2" presStyleCnt="4">
        <dgm:presLayoutVars>
          <dgm:bulletEnabled val="1"/>
        </dgm:presLayoutVars>
      </dgm:prSet>
      <dgm:spPr/>
    </dgm:pt>
    <dgm:pt modelId="{ABEFAA69-9F6B-3A4E-BCDB-05687551A228}" type="pres">
      <dgm:prSet presAssocID="{73AEDE11-48A0-2441-B05D-EEE74C4A4F71}" presName="comp4" presStyleCnt="0"/>
      <dgm:spPr/>
    </dgm:pt>
    <dgm:pt modelId="{576BECCA-1397-DA48-A49A-43A0F31DC61E}" type="pres">
      <dgm:prSet presAssocID="{73AEDE11-48A0-2441-B05D-EEE74C4A4F71}" presName="circle4" presStyleLbl="node1" presStyleIdx="3" presStyleCnt="4" custScaleX="121733"/>
      <dgm:spPr/>
    </dgm:pt>
    <dgm:pt modelId="{6EEA1DC9-611E-C547-A7EB-7F50ED384FD2}" type="pres">
      <dgm:prSet presAssocID="{73AEDE11-48A0-2441-B05D-EEE74C4A4F71}" presName="c4text" presStyleLbl="node1" presStyleIdx="3" presStyleCnt="4">
        <dgm:presLayoutVars>
          <dgm:bulletEnabled val="1"/>
        </dgm:presLayoutVars>
      </dgm:prSet>
      <dgm:spPr/>
    </dgm:pt>
  </dgm:ptLst>
  <dgm:cxnLst>
    <dgm:cxn modelId="{E58F2600-E09E-E547-806C-5A4340678CA7}" type="presOf" srcId="{33195BDF-E013-CE41-A597-0BB2950ED5FF}" destId="{F99DA383-25E0-B744-8557-84B56EF999DD}" srcOrd="0" destOrd="0" presId="urn:microsoft.com/office/officeart/2005/8/layout/venn2"/>
    <dgm:cxn modelId="{82853F14-DACD-224A-B275-693E68140A0C}" srcId="{73AEDE11-48A0-2441-B05D-EEE74C4A4F71}" destId="{33195BDF-E013-CE41-A597-0BB2950ED5FF}" srcOrd="0" destOrd="0" parTransId="{5FDAF6C2-76E0-7B4B-80B7-136BFA382F22}" sibTransId="{5E6DC629-85CB-E546-9C1B-21C5D3FA5810}"/>
    <dgm:cxn modelId="{8634E419-E087-324A-A9CE-2720E1C3333B}" type="presOf" srcId="{FACCDAB1-4BEC-7647-B344-02B1AFD5C060}" destId="{139165A3-4B71-CE4B-A09E-1E4FDDA91642}" srcOrd="1" destOrd="0" presId="urn:microsoft.com/office/officeart/2005/8/layout/venn2"/>
    <dgm:cxn modelId="{C719BE33-9EF0-5A4A-82F1-52C28CEA6987}" srcId="{73AEDE11-48A0-2441-B05D-EEE74C4A4F71}" destId="{FACCDAB1-4BEC-7647-B344-02B1AFD5C060}" srcOrd="1" destOrd="0" parTransId="{A762B19E-BD6D-DB4B-BCEA-890118848E71}" sibTransId="{A79F2D78-DDC6-6042-BCA0-924AB92DC292}"/>
    <dgm:cxn modelId="{1D380639-B589-B146-A0A2-DDD57C484E9B}" type="presOf" srcId="{73AEDE11-48A0-2441-B05D-EEE74C4A4F71}" destId="{E35B6179-0A39-0944-92A0-3E9BA9D862D5}" srcOrd="0" destOrd="0" presId="urn:microsoft.com/office/officeart/2005/8/layout/venn2"/>
    <dgm:cxn modelId="{3DF01E76-31FA-3940-B019-3ECA60ED1428}" srcId="{73AEDE11-48A0-2441-B05D-EEE74C4A4F71}" destId="{91809A25-CE6D-7D4D-B70F-59FC12B4A06A}" srcOrd="2" destOrd="0" parTransId="{03F138DC-6573-9047-B861-EDB6CA6C4A8C}" sibTransId="{AA2469F8-0F8C-3145-AB46-1A9E60CD4879}"/>
    <dgm:cxn modelId="{EB06887E-8C1B-FB41-BF16-2A5AE03287B2}" type="presOf" srcId="{4C88F588-9EDA-4E40-A0E9-50173D121B09}" destId="{6EEA1DC9-611E-C547-A7EB-7F50ED384FD2}" srcOrd="1" destOrd="0" presId="urn:microsoft.com/office/officeart/2005/8/layout/venn2"/>
    <dgm:cxn modelId="{AA833481-FECF-D846-B7BC-1834D40B0EEF}" type="presOf" srcId="{91809A25-CE6D-7D4D-B70F-59FC12B4A06A}" destId="{1ACDAB77-569C-4243-BE41-7A05BA1316A1}" srcOrd="0" destOrd="0" presId="urn:microsoft.com/office/officeart/2005/8/layout/venn2"/>
    <dgm:cxn modelId="{31C4BC9B-F16E-1D40-ACAD-BE8E3847C7F6}" type="presOf" srcId="{4C88F588-9EDA-4E40-A0E9-50173D121B09}" destId="{576BECCA-1397-DA48-A49A-43A0F31DC61E}" srcOrd="0" destOrd="0" presId="urn:microsoft.com/office/officeart/2005/8/layout/venn2"/>
    <dgm:cxn modelId="{B9FD35C0-32C4-EB4C-94B0-FE5B0D63CB60}" type="presOf" srcId="{33195BDF-E013-CE41-A597-0BB2950ED5FF}" destId="{F8A87A1F-F8DB-9347-8D67-65BF14BF491D}" srcOrd="1" destOrd="0" presId="urn:microsoft.com/office/officeart/2005/8/layout/venn2"/>
    <dgm:cxn modelId="{AB8427C3-2F06-514C-B4A6-DB4A7BEA2540}" srcId="{73AEDE11-48A0-2441-B05D-EEE74C4A4F71}" destId="{4C88F588-9EDA-4E40-A0E9-50173D121B09}" srcOrd="3" destOrd="0" parTransId="{12931E29-3C9E-4C40-9F7F-BF996791B3A5}" sibTransId="{EBE2785F-AC83-5842-874B-A5C15456EC64}"/>
    <dgm:cxn modelId="{E0000AF7-1BAA-CD44-A8DC-C9FACCBED693}" type="presOf" srcId="{FACCDAB1-4BEC-7647-B344-02B1AFD5C060}" destId="{9D8B643F-DC32-AB47-A0DD-18F34A85A8E4}" srcOrd="0" destOrd="0" presId="urn:microsoft.com/office/officeart/2005/8/layout/venn2"/>
    <dgm:cxn modelId="{26DF67FF-7E97-7142-8A5C-B21D5327E497}" type="presOf" srcId="{91809A25-CE6D-7D4D-B70F-59FC12B4A06A}" destId="{2CE7F787-BA2F-CE41-9D5C-0CAF342691F6}" srcOrd="1" destOrd="0" presId="urn:microsoft.com/office/officeart/2005/8/layout/venn2"/>
    <dgm:cxn modelId="{426E38E6-C8CC-4049-B271-9110FECE793C}" type="presParOf" srcId="{E35B6179-0A39-0944-92A0-3E9BA9D862D5}" destId="{5D937191-D222-434B-9157-BDE98B3842A1}" srcOrd="0" destOrd="0" presId="urn:microsoft.com/office/officeart/2005/8/layout/venn2"/>
    <dgm:cxn modelId="{A7E187D2-205F-E943-AAC9-E1042ED7320E}" type="presParOf" srcId="{5D937191-D222-434B-9157-BDE98B3842A1}" destId="{F99DA383-25E0-B744-8557-84B56EF999DD}" srcOrd="0" destOrd="0" presId="urn:microsoft.com/office/officeart/2005/8/layout/venn2"/>
    <dgm:cxn modelId="{917D5EFB-837E-5F47-B5AB-D71D8CE6A3F3}" type="presParOf" srcId="{5D937191-D222-434B-9157-BDE98B3842A1}" destId="{F8A87A1F-F8DB-9347-8D67-65BF14BF491D}" srcOrd="1" destOrd="0" presId="urn:microsoft.com/office/officeart/2005/8/layout/venn2"/>
    <dgm:cxn modelId="{0662DA28-52DA-964D-B3BA-54D957F94148}" type="presParOf" srcId="{E35B6179-0A39-0944-92A0-3E9BA9D862D5}" destId="{235B2FD4-6905-A649-9ADF-0552AD58755A}" srcOrd="1" destOrd="0" presId="urn:microsoft.com/office/officeart/2005/8/layout/venn2"/>
    <dgm:cxn modelId="{4680CE29-298D-6349-BAE1-5ACE3A7EE630}" type="presParOf" srcId="{235B2FD4-6905-A649-9ADF-0552AD58755A}" destId="{9D8B643F-DC32-AB47-A0DD-18F34A85A8E4}" srcOrd="0" destOrd="0" presId="urn:microsoft.com/office/officeart/2005/8/layout/venn2"/>
    <dgm:cxn modelId="{B5075175-23DF-FC48-9529-7A39DA6071B8}" type="presParOf" srcId="{235B2FD4-6905-A649-9ADF-0552AD58755A}" destId="{139165A3-4B71-CE4B-A09E-1E4FDDA91642}" srcOrd="1" destOrd="0" presId="urn:microsoft.com/office/officeart/2005/8/layout/venn2"/>
    <dgm:cxn modelId="{3885E054-EF64-5749-869D-7252DFE85B89}" type="presParOf" srcId="{E35B6179-0A39-0944-92A0-3E9BA9D862D5}" destId="{2D052E83-956B-7342-9B7F-3D8D2F2A6C08}" srcOrd="2" destOrd="0" presId="urn:microsoft.com/office/officeart/2005/8/layout/venn2"/>
    <dgm:cxn modelId="{C5608C65-55AC-8E44-B280-4A536B4C114A}" type="presParOf" srcId="{2D052E83-956B-7342-9B7F-3D8D2F2A6C08}" destId="{1ACDAB77-569C-4243-BE41-7A05BA1316A1}" srcOrd="0" destOrd="0" presId="urn:microsoft.com/office/officeart/2005/8/layout/venn2"/>
    <dgm:cxn modelId="{43A34366-8461-FD41-855D-20CC7A63DCE6}" type="presParOf" srcId="{2D052E83-956B-7342-9B7F-3D8D2F2A6C08}" destId="{2CE7F787-BA2F-CE41-9D5C-0CAF342691F6}" srcOrd="1" destOrd="0" presId="urn:microsoft.com/office/officeart/2005/8/layout/venn2"/>
    <dgm:cxn modelId="{4F17923A-471E-DD43-AF47-096DC7D88DA6}" type="presParOf" srcId="{E35B6179-0A39-0944-92A0-3E9BA9D862D5}" destId="{ABEFAA69-9F6B-3A4E-BCDB-05687551A228}" srcOrd="3" destOrd="0" presId="urn:microsoft.com/office/officeart/2005/8/layout/venn2"/>
    <dgm:cxn modelId="{795ECAA0-C500-A44A-9440-EB821E39446C}" type="presParOf" srcId="{ABEFAA69-9F6B-3A4E-BCDB-05687551A228}" destId="{576BECCA-1397-DA48-A49A-43A0F31DC61E}" srcOrd="0" destOrd="0" presId="urn:microsoft.com/office/officeart/2005/8/layout/venn2"/>
    <dgm:cxn modelId="{BB293BE5-852E-274E-BE49-02231B033948}" type="presParOf" srcId="{ABEFAA69-9F6B-3A4E-BCDB-05687551A228}" destId="{6EEA1DC9-611E-C547-A7EB-7F50ED384FD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AEDE11-48A0-2441-B05D-EEE74C4A4F71}" type="doc">
      <dgm:prSet loTypeId="urn:microsoft.com/office/officeart/2008/layout/VerticalCurvedList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3195BDF-E013-CE41-A597-0BB2950ED5FF}">
      <dgm:prSet phldrT="[Text]" custT="1"/>
      <dgm:spPr/>
      <dgm:t>
        <a:bodyPr/>
        <a:lstStyle/>
        <a:p>
          <a:r>
            <a:rPr lang="en" sz="2800" noProof="0" dirty="0"/>
            <a:t>Localization</a:t>
          </a:r>
        </a:p>
      </dgm:t>
    </dgm:pt>
    <dgm:pt modelId="{5FDAF6C2-76E0-7B4B-80B7-136BFA382F22}" type="parTrans" cxnId="{82853F14-DACD-224A-B275-693E68140A0C}">
      <dgm:prSet/>
      <dgm:spPr/>
      <dgm:t>
        <a:bodyPr/>
        <a:lstStyle/>
        <a:p>
          <a:endParaRPr lang="en-GB"/>
        </a:p>
      </dgm:t>
    </dgm:pt>
    <dgm:pt modelId="{5E6DC629-85CB-E546-9C1B-21C5D3FA5810}" type="sibTrans" cxnId="{82853F14-DACD-224A-B275-693E68140A0C}">
      <dgm:prSet/>
      <dgm:spPr/>
      <dgm:t>
        <a:bodyPr/>
        <a:lstStyle/>
        <a:p>
          <a:endParaRPr lang="en-GB"/>
        </a:p>
      </dgm:t>
    </dgm:pt>
    <dgm:pt modelId="{FACCDAB1-4BEC-7647-B344-02B1AFD5C060}">
      <dgm:prSet phldrT="[Text]" custT="1"/>
      <dgm:spPr/>
      <dgm:t>
        <a:bodyPr/>
        <a:lstStyle/>
        <a:p>
          <a:r>
            <a:rPr lang="en" sz="2800" noProof="0" dirty="0"/>
            <a:t>Authority</a:t>
          </a:r>
        </a:p>
      </dgm:t>
    </dgm:pt>
    <dgm:pt modelId="{A762B19E-BD6D-DB4B-BCEA-890118848E71}" type="parTrans" cxnId="{C719BE33-9EF0-5A4A-82F1-52C28CEA6987}">
      <dgm:prSet/>
      <dgm:spPr/>
      <dgm:t>
        <a:bodyPr/>
        <a:lstStyle/>
        <a:p>
          <a:endParaRPr lang="en-GB"/>
        </a:p>
      </dgm:t>
    </dgm:pt>
    <dgm:pt modelId="{A79F2D78-DDC6-6042-BCA0-924AB92DC292}" type="sibTrans" cxnId="{C719BE33-9EF0-5A4A-82F1-52C28CEA6987}">
      <dgm:prSet/>
      <dgm:spPr/>
      <dgm:t>
        <a:bodyPr/>
        <a:lstStyle/>
        <a:p>
          <a:endParaRPr lang="en-GB"/>
        </a:p>
      </dgm:t>
    </dgm:pt>
    <dgm:pt modelId="{4C88F588-9EDA-4E40-A0E9-50173D121B09}">
      <dgm:prSet phldrT="[Text]" custT="1"/>
      <dgm:spPr/>
      <dgm:t>
        <a:bodyPr/>
        <a:lstStyle/>
        <a:p>
          <a:r>
            <a:rPr lang="en" sz="2800" noProof="0" dirty="0"/>
            <a:t>Participation</a:t>
          </a:r>
        </a:p>
      </dgm:t>
    </dgm:pt>
    <dgm:pt modelId="{12931E29-3C9E-4C40-9F7F-BF996791B3A5}" type="parTrans" cxnId="{AB8427C3-2F06-514C-B4A6-DB4A7BEA2540}">
      <dgm:prSet/>
      <dgm:spPr/>
      <dgm:t>
        <a:bodyPr/>
        <a:lstStyle/>
        <a:p>
          <a:endParaRPr lang="en-GB"/>
        </a:p>
      </dgm:t>
    </dgm:pt>
    <dgm:pt modelId="{EBE2785F-AC83-5842-874B-A5C15456EC64}" type="sibTrans" cxnId="{AB8427C3-2F06-514C-B4A6-DB4A7BEA2540}">
      <dgm:prSet/>
      <dgm:spPr/>
      <dgm:t>
        <a:bodyPr/>
        <a:lstStyle/>
        <a:p>
          <a:endParaRPr lang="en-GB"/>
        </a:p>
      </dgm:t>
    </dgm:pt>
    <dgm:pt modelId="{91809A25-CE6D-7D4D-B70F-59FC12B4A06A}">
      <dgm:prSet phldrT="[Text]" custT="1"/>
      <dgm:spPr/>
      <dgm:t>
        <a:bodyPr/>
        <a:lstStyle/>
        <a:p>
          <a:r>
            <a:rPr lang="en" sz="2800" noProof="0" dirty="0"/>
            <a:t>Inclusion</a:t>
          </a:r>
        </a:p>
      </dgm:t>
    </dgm:pt>
    <dgm:pt modelId="{03F138DC-6573-9047-B861-EDB6CA6C4A8C}" type="parTrans" cxnId="{3DF01E76-31FA-3940-B019-3ECA60ED1428}">
      <dgm:prSet/>
      <dgm:spPr/>
      <dgm:t>
        <a:bodyPr/>
        <a:lstStyle/>
        <a:p>
          <a:endParaRPr lang="en-GB"/>
        </a:p>
      </dgm:t>
    </dgm:pt>
    <dgm:pt modelId="{AA2469F8-0F8C-3145-AB46-1A9E60CD4879}" type="sibTrans" cxnId="{3DF01E76-31FA-3940-B019-3ECA60ED1428}">
      <dgm:prSet/>
      <dgm:spPr/>
      <dgm:t>
        <a:bodyPr/>
        <a:lstStyle/>
        <a:p>
          <a:endParaRPr lang="en-GB"/>
        </a:p>
      </dgm:t>
    </dgm:pt>
    <dgm:pt modelId="{BB243582-5229-5B42-A3F9-D378F7F39696}" type="pres">
      <dgm:prSet presAssocID="{73AEDE11-48A0-2441-B05D-EEE74C4A4F71}" presName="Name0" presStyleCnt="0">
        <dgm:presLayoutVars>
          <dgm:chMax val="7"/>
          <dgm:chPref val="7"/>
          <dgm:dir/>
        </dgm:presLayoutVars>
      </dgm:prSet>
      <dgm:spPr/>
    </dgm:pt>
    <dgm:pt modelId="{5F167EA9-5832-D146-9093-23DA63C95BA1}" type="pres">
      <dgm:prSet presAssocID="{73AEDE11-48A0-2441-B05D-EEE74C4A4F71}" presName="Name1" presStyleCnt="0"/>
      <dgm:spPr/>
    </dgm:pt>
    <dgm:pt modelId="{81443D26-420C-C048-ABB4-1D62D719F391}" type="pres">
      <dgm:prSet presAssocID="{73AEDE11-48A0-2441-B05D-EEE74C4A4F71}" presName="cycle" presStyleCnt="0"/>
      <dgm:spPr/>
    </dgm:pt>
    <dgm:pt modelId="{5711AE24-AC22-5D48-B3A0-0A430441A403}" type="pres">
      <dgm:prSet presAssocID="{73AEDE11-48A0-2441-B05D-EEE74C4A4F71}" presName="srcNode" presStyleLbl="node1" presStyleIdx="0" presStyleCnt="4"/>
      <dgm:spPr/>
    </dgm:pt>
    <dgm:pt modelId="{7ED28C2F-8489-8646-8D14-B2F2C838AEE9}" type="pres">
      <dgm:prSet presAssocID="{73AEDE11-48A0-2441-B05D-EEE74C4A4F71}" presName="conn" presStyleLbl="parChTrans1D2" presStyleIdx="0" presStyleCnt="1"/>
      <dgm:spPr/>
    </dgm:pt>
    <dgm:pt modelId="{79A0F1B4-018F-B143-B9AE-4092EB7A3106}" type="pres">
      <dgm:prSet presAssocID="{73AEDE11-48A0-2441-B05D-EEE74C4A4F71}" presName="extraNode" presStyleLbl="node1" presStyleIdx="0" presStyleCnt="4"/>
      <dgm:spPr/>
    </dgm:pt>
    <dgm:pt modelId="{E559561D-E642-FA46-B893-24AF204B01D7}" type="pres">
      <dgm:prSet presAssocID="{73AEDE11-48A0-2441-B05D-EEE74C4A4F71}" presName="dstNode" presStyleLbl="node1" presStyleIdx="0" presStyleCnt="4"/>
      <dgm:spPr/>
    </dgm:pt>
    <dgm:pt modelId="{F27E39FB-B52E-F545-8AE0-AB8A3BE5D49D}" type="pres">
      <dgm:prSet presAssocID="{4C88F588-9EDA-4E40-A0E9-50173D121B09}" presName="text_1" presStyleLbl="node1" presStyleIdx="0" presStyleCnt="4">
        <dgm:presLayoutVars>
          <dgm:bulletEnabled val="1"/>
        </dgm:presLayoutVars>
      </dgm:prSet>
      <dgm:spPr/>
    </dgm:pt>
    <dgm:pt modelId="{CD0C08C4-C879-3144-ACF9-8A43C74AA6DC}" type="pres">
      <dgm:prSet presAssocID="{4C88F588-9EDA-4E40-A0E9-50173D121B09}" presName="accent_1" presStyleCnt="0"/>
      <dgm:spPr/>
    </dgm:pt>
    <dgm:pt modelId="{D722CF37-F24F-0C4C-ABEF-93EF211BE5A1}" type="pres">
      <dgm:prSet presAssocID="{4C88F588-9EDA-4E40-A0E9-50173D121B09}" presName="accentRepeatNode" presStyleLbl="solidFgAcc1" presStyleIdx="0" presStyleCnt="4"/>
      <dgm:spPr/>
    </dgm:pt>
    <dgm:pt modelId="{281D6CBC-4891-DE4A-AA8B-2B09A770CF9A}" type="pres">
      <dgm:prSet presAssocID="{91809A25-CE6D-7D4D-B70F-59FC12B4A06A}" presName="text_2" presStyleLbl="node1" presStyleIdx="1" presStyleCnt="4">
        <dgm:presLayoutVars>
          <dgm:bulletEnabled val="1"/>
        </dgm:presLayoutVars>
      </dgm:prSet>
      <dgm:spPr/>
    </dgm:pt>
    <dgm:pt modelId="{D3B5A85B-5DB5-0F4E-A17D-65357B48BA7B}" type="pres">
      <dgm:prSet presAssocID="{91809A25-CE6D-7D4D-B70F-59FC12B4A06A}" presName="accent_2" presStyleCnt="0"/>
      <dgm:spPr/>
    </dgm:pt>
    <dgm:pt modelId="{35C51F0F-9FE9-394B-9FF0-D08110F54CE3}" type="pres">
      <dgm:prSet presAssocID="{91809A25-CE6D-7D4D-B70F-59FC12B4A06A}" presName="accentRepeatNode" presStyleLbl="solidFgAcc1" presStyleIdx="1" presStyleCnt="4"/>
      <dgm:spPr/>
    </dgm:pt>
    <dgm:pt modelId="{D038676D-AF1E-1342-9A23-7424D34943C1}" type="pres">
      <dgm:prSet presAssocID="{FACCDAB1-4BEC-7647-B344-02B1AFD5C060}" presName="text_3" presStyleLbl="node1" presStyleIdx="2" presStyleCnt="4">
        <dgm:presLayoutVars>
          <dgm:bulletEnabled val="1"/>
        </dgm:presLayoutVars>
      </dgm:prSet>
      <dgm:spPr/>
    </dgm:pt>
    <dgm:pt modelId="{C58A3FF7-FFDD-5645-8032-E978EEBC9702}" type="pres">
      <dgm:prSet presAssocID="{FACCDAB1-4BEC-7647-B344-02B1AFD5C060}" presName="accent_3" presStyleCnt="0"/>
      <dgm:spPr/>
    </dgm:pt>
    <dgm:pt modelId="{2FFEF632-2F44-F648-9115-2644038DF1E4}" type="pres">
      <dgm:prSet presAssocID="{FACCDAB1-4BEC-7647-B344-02B1AFD5C060}" presName="accentRepeatNode" presStyleLbl="solidFgAcc1" presStyleIdx="2" presStyleCnt="4"/>
      <dgm:spPr/>
    </dgm:pt>
    <dgm:pt modelId="{041989F2-7BF9-BD46-A934-9DB88D1C2754}" type="pres">
      <dgm:prSet presAssocID="{33195BDF-E013-CE41-A597-0BB2950ED5FF}" presName="text_4" presStyleLbl="node1" presStyleIdx="3" presStyleCnt="4">
        <dgm:presLayoutVars>
          <dgm:bulletEnabled val="1"/>
        </dgm:presLayoutVars>
      </dgm:prSet>
      <dgm:spPr/>
    </dgm:pt>
    <dgm:pt modelId="{C756C39F-A032-804E-A428-5A517A29BECA}" type="pres">
      <dgm:prSet presAssocID="{33195BDF-E013-CE41-A597-0BB2950ED5FF}" presName="accent_4" presStyleCnt="0"/>
      <dgm:spPr/>
    </dgm:pt>
    <dgm:pt modelId="{81CCEA48-041F-C14B-A6D7-7E376D251D54}" type="pres">
      <dgm:prSet presAssocID="{33195BDF-E013-CE41-A597-0BB2950ED5FF}" presName="accentRepeatNode" presStyleLbl="solidFgAcc1" presStyleIdx="3" presStyleCnt="4"/>
      <dgm:spPr/>
    </dgm:pt>
  </dgm:ptLst>
  <dgm:cxnLst>
    <dgm:cxn modelId="{82853F14-DACD-224A-B275-693E68140A0C}" srcId="{73AEDE11-48A0-2441-B05D-EEE74C4A4F71}" destId="{33195BDF-E013-CE41-A597-0BB2950ED5FF}" srcOrd="3" destOrd="0" parTransId="{5FDAF6C2-76E0-7B4B-80B7-136BFA382F22}" sibTransId="{5E6DC629-85CB-E546-9C1B-21C5D3FA5810}"/>
    <dgm:cxn modelId="{A5238119-A7BE-E642-83A6-B8F19009ACFD}" type="presOf" srcId="{4C88F588-9EDA-4E40-A0E9-50173D121B09}" destId="{F27E39FB-B52E-F545-8AE0-AB8A3BE5D49D}" srcOrd="0" destOrd="0" presId="urn:microsoft.com/office/officeart/2008/layout/VerticalCurvedList"/>
    <dgm:cxn modelId="{99AAE929-5CA5-9A48-B0E4-1E75769BF906}" type="presOf" srcId="{EBE2785F-AC83-5842-874B-A5C15456EC64}" destId="{7ED28C2F-8489-8646-8D14-B2F2C838AEE9}" srcOrd="0" destOrd="0" presId="urn:microsoft.com/office/officeart/2008/layout/VerticalCurvedList"/>
    <dgm:cxn modelId="{A8A17B31-3E8B-3F48-A229-E88DF618E39D}" type="presOf" srcId="{FACCDAB1-4BEC-7647-B344-02B1AFD5C060}" destId="{D038676D-AF1E-1342-9A23-7424D34943C1}" srcOrd="0" destOrd="0" presId="urn:microsoft.com/office/officeart/2008/layout/VerticalCurvedList"/>
    <dgm:cxn modelId="{C719BE33-9EF0-5A4A-82F1-52C28CEA6987}" srcId="{73AEDE11-48A0-2441-B05D-EEE74C4A4F71}" destId="{FACCDAB1-4BEC-7647-B344-02B1AFD5C060}" srcOrd="2" destOrd="0" parTransId="{A762B19E-BD6D-DB4B-BCEA-890118848E71}" sibTransId="{A79F2D78-DDC6-6042-BCA0-924AB92DC292}"/>
    <dgm:cxn modelId="{531D9337-C388-FF46-A055-AE1C0A4A6D28}" type="presOf" srcId="{33195BDF-E013-CE41-A597-0BB2950ED5FF}" destId="{041989F2-7BF9-BD46-A934-9DB88D1C2754}" srcOrd="0" destOrd="0" presId="urn:microsoft.com/office/officeart/2008/layout/VerticalCurvedList"/>
    <dgm:cxn modelId="{B455046D-44D3-D343-BD4E-B5B62AAA8F1A}" type="presOf" srcId="{73AEDE11-48A0-2441-B05D-EEE74C4A4F71}" destId="{BB243582-5229-5B42-A3F9-D378F7F39696}" srcOrd="0" destOrd="0" presId="urn:microsoft.com/office/officeart/2008/layout/VerticalCurvedList"/>
    <dgm:cxn modelId="{3DF01E76-31FA-3940-B019-3ECA60ED1428}" srcId="{73AEDE11-48A0-2441-B05D-EEE74C4A4F71}" destId="{91809A25-CE6D-7D4D-B70F-59FC12B4A06A}" srcOrd="1" destOrd="0" parTransId="{03F138DC-6573-9047-B861-EDB6CA6C4A8C}" sibTransId="{AA2469F8-0F8C-3145-AB46-1A9E60CD4879}"/>
    <dgm:cxn modelId="{9E64F6A2-07BE-6340-B8F6-AB68845A0906}" type="presOf" srcId="{91809A25-CE6D-7D4D-B70F-59FC12B4A06A}" destId="{281D6CBC-4891-DE4A-AA8B-2B09A770CF9A}" srcOrd="0" destOrd="0" presId="urn:microsoft.com/office/officeart/2008/layout/VerticalCurvedList"/>
    <dgm:cxn modelId="{AB8427C3-2F06-514C-B4A6-DB4A7BEA2540}" srcId="{73AEDE11-48A0-2441-B05D-EEE74C4A4F71}" destId="{4C88F588-9EDA-4E40-A0E9-50173D121B09}" srcOrd="0" destOrd="0" parTransId="{12931E29-3C9E-4C40-9F7F-BF996791B3A5}" sibTransId="{EBE2785F-AC83-5842-874B-A5C15456EC64}"/>
    <dgm:cxn modelId="{D3422EB1-A8E0-F54D-9397-E495DC6616E8}" type="presParOf" srcId="{BB243582-5229-5B42-A3F9-D378F7F39696}" destId="{5F167EA9-5832-D146-9093-23DA63C95BA1}" srcOrd="0" destOrd="0" presId="urn:microsoft.com/office/officeart/2008/layout/VerticalCurvedList"/>
    <dgm:cxn modelId="{063E864A-8BEA-2245-98D0-3ECD71B50A11}" type="presParOf" srcId="{5F167EA9-5832-D146-9093-23DA63C95BA1}" destId="{81443D26-420C-C048-ABB4-1D62D719F391}" srcOrd="0" destOrd="0" presId="urn:microsoft.com/office/officeart/2008/layout/VerticalCurvedList"/>
    <dgm:cxn modelId="{A05A44FD-D044-7347-8AB4-D13BC7E4D458}" type="presParOf" srcId="{81443D26-420C-C048-ABB4-1D62D719F391}" destId="{5711AE24-AC22-5D48-B3A0-0A430441A403}" srcOrd="0" destOrd="0" presId="urn:microsoft.com/office/officeart/2008/layout/VerticalCurvedList"/>
    <dgm:cxn modelId="{B977BA77-468A-B149-8D12-8357C844A9E6}" type="presParOf" srcId="{81443D26-420C-C048-ABB4-1D62D719F391}" destId="{7ED28C2F-8489-8646-8D14-B2F2C838AEE9}" srcOrd="1" destOrd="0" presId="urn:microsoft.com/office/officeart/2008/layout/VerticalCurvedList"/>
    <dgm:cxn modelId="{67858636-138E-5449-9698-63283D88F290}" type="presParOf" srcId="{81443D26-420C-C048-ABB4-1D62D719F391}" destId="{79A0F1B4-018F-B143-B9AE-4092EB7A3106}" srcOrd="2" destOrd="0" presId="urn:microsoft.com/office/officeart/2008/layout/VerticalCurvedList"/>
    <dgm:cxn modelId="{B67D8222-B27A-B54A-8604-86C2EB0F5AC7}" type="presParOf" srcId="{81443D26-420C-C048-ABB4-1D62D719F391}" destId="{E559561D-E642-FA46-B893-24AF204B01D7}" srcOrd="3" destOrd="0" presId="urn:microsoft.com/office/officeart/2008/layout/VerticalCurvedList"/>
    <dgm:cxn modelId="{E95F4316-7A9E-7544-80E0-6127FF8B0F6F}" type="presParOf" srcId="{5F167EA9-5832-D146-9093-23DA63C95BA1}" destId="{F27E39FB-B52E-F545-8AE0-AB8A3BE5D49D}" srcOrd="1" destOrd="0" presId="urn:microsoft.com/office/officeart/2008/layout/VerticalCurvedList"/>
    <dgm:cxn modelId="{EAC41020-3E06-9541-946F-FE5CC70201AD}" type="presParOf" srcId="{5F167EA9-5832-D146-9093-23DA63C95BA1}" destId="{CD0C08C4-C879-3144-ACF9-8A43C74AA6DC}" srcOrd="2" destOrd="0" presId="urn:microsoft.com/office/officeart/2008/layout/VerticalCurvedList"/>
    <dgm:cxn modelId="{96EB088B-3471-DD44-81B8-4C4AD5435063}" type="presParOf" srcId="{CD0C08C4-C879-3144-ACF9-8A43C74AA6DC}" destId="{D722CF37-F24F-0C4C-ABEF-93EF211BE5A1}" srcOrd="0" destOrd="0" presId="urn:microsoft.com/office/officeart/2008/layout/VerticalCurvedList"/>
    <dgm:cxn modelId="{748D9A2D-5358-3A49-8255-1E471E7976B2}" type="presParOf" srcId="{5F167EA9-5832-D146-9093-23DA63C95BA1}" destId="{281D6CBC-4891-DE4A-AA8B-2B09A770CF9A}" srcOrd="3" destOrd="0" presId="urn:microsoft.com/office/officeart/2008/layout/VerticalCurvedList"/>
    <dgm:cxn modelId="{6B766810-275A-1C4D-B3D3-7528AA97B66D}" type="presParOf" srcId="{5F167EA9-5832-D146-9093-23DA63C95BA1}" destId="{D3B5A85B-5DB5-0F4E-A17D-65357B48BA7B}" srcOrd="4" destOrd="0" presId="urn:microsoft.com/office/officeart/2008/layout/VerticalCurvedList"/>
    <dgm:cxn modelId="{59F1D809-A0BB-A546-BC28-49D6F9906E9F}" type="presParOf" srcId="{D3B5A85B-5DB5-0F4E-A17D-65357B48BA7B}" destId="{35C51F0F-9FE9-394B-9FF0-D08110F54CE3}" srcOrd="0" destOrd="0" presId="urn:microsoft.com/office/officeart/2008/layout/VerticalCurvedList"/>
    <dgm:cxn modelId="{0E254BA0-F632-5846-8D91-8625FC0C5D47}" type="presParOf" srcId="{5F167EA9-5832-D146-9093-23DA63C95BA1}" destId="{D038676D-AF1E-1342-9A23-7424D34943C1}" srcOrd="5" destOrd="0" presId="urn:microsoft.com/office/officeart/2008/layout/VerticalCurvedList"/>
    <dgm:cxn modelId="{124AF997-1B79-BD47-BFEC-E28EAF604308}" type="presParOf" srcId="{5F167EA9-5832-D146-9093-23DA63C95BA1}" destId="{C58A3FF7-FFDD-5645-8032-E978EEBC9702}" srcOrd="6" destOrd="0" presId="urn:microsoft.com/office/officeart/2008/layout/VerticalCurvedList"/>
    <dgm:cxn modelId="{133F671F-9DEF-334A-A455-97E93550937D}" type="presParOf" srcId="{C58A3FF7-FFDD-5645-8032-E978EEBC9702}" destId="{2FFEF632-2F44-F648-9115-2644038DF1E4}" srcOrd="0" destOrd="0" presId="urn:microsoft.com/office/officeart/2008/layout/VerticalCurvedList"/>
    <dgm:cxn modelId="{FA36233A-FC10-1040-A305-17090F013783}" type="presParOf" srcId="{5F167EA9-5832-D146-9093-23DA63C95BA1}" destId="{041989F2-7BF9-BD46-A934-9DB88D1C2754}" srcOrd="7" destOrd="0" presId="urn:microsoft.com/office/officeart/2008/layout/VerticalCurvedList"/>
    <dgm:cxn modelId="{B379286F-3FF6-4940-8F2E-58BF35F00899}" type="presParOf" srcId="{5F167EA9-5832-D146-9093-23DA63C95BA1}" destId="{C756C39F-A032-804E-A428-5A517A29BECA}" srcOrd="8" destOrd="0" presId="urn:microsoft.com/office/officeart/2008/layout/VerticalCurvedList"/>
    <dgm:cxn modelId="{2A29EE9D-D1A2-674B-9C9C-D95049729334}" type="presParOf" srcId="{C756C39F-A032-804E-A428-5A517A29BECA}" destId="{81CCEA48-041F-C14B-A6D7-7E376D251D54}" srcOrd="0" destOrd="0" presId="urn:microsoft.com/office/officeart/2008/layout/VerticalCurvedList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2BB7C1-F73A-6149-90FF-D62CB17FCBDC}" type="doc">
      <dgm:prSet loTypeId="urn:microsoft.com/office/officeart/2005/8/layout/venn1" loCatId="" qsTypeId="urn:microsoft.com/office/officeart/2005/8/quickstyle/simple1" qsCatId="simple" csTypeId="urn:microsoft.com/office/officeart/2005/8/colors/colorful1" csCatId="colorful" phldr="1"/>
      <dgm:spPr/>
    </dgm:pt>
    <dgm:pt modelId="{56B8212E-2D89-6D4C-A038-665D802B9E55}">
      <dgm:prSet phldrT="[Text]" custT="1"/>
      <dgm:spPr/>
      <dgm:t>
        <a:bodyPr/>
        <a:lstStyle/>
        <a:p>
          <a:r>
            <a:rPr lang="en" sz="2800" b="1" noProof="0" dirty="0"/>
            <a:t>Authority (Population)</a:t>
          </a:r>
        </a:p>
      </dgm:t>
    </dgm:pt>
    <dgm:pt modelId="{011E7FD5-154F-E74E-B96E-D8C57B427C75}" type="parTrans" cxnId="{33F4DDE4-DCD0-F741-AD62-9915548FF5D7}">
      <dgm:prSet/>
      <dgm:spPr/>
      <dgm:t>
        <a:bodyPr/>
        <a:lstStyle/>
        <a:p>
          <a:endParaRPr lang="en-GB"/>
        </a:p>
      </dgm:t>
    </dgm:pt>
    <dgm:pt modelId="{9F139688-1C94-7E4B-9190-8BE6EA6D1FF5}" type="sibTrans" cxnId="{33F4DDE4-DCD0-F741-AD62-9915548FF5D7}">
      <dgm:prSet/>
      <dgm:spPr/>
      <dgm:t>
        <a:bodyPr/>
        <a:lstStyle/>
        <a:p>
          <a:endParaRPr lang="en-GB"/>
        </a:p>
      </dgm:t>
    </dgm:pt>
    <dgm:pt modelId="{929A3C1D-DDC2-1846-B240-B5C58CBC2EA9}">
      <dgm:prSet phldrT="[Text]"/>
      <dgm:spPr/>
      <dgm:t>
        <a:bodyPr/>
        <a:lstStyle/>
        <a:p>
          <a:r>
            <a:rPr lang="en" b="1" noProof="0" dirty="0"/>
            <a:t>Localization </a:t>
          </a:r>
          <a:r>
            <a:rPr lang="en" noProof="0" dirty="0"/>
            <a:t>(Local Humanitarian Organizations. LHO)</a:t>
          </a:r>
        </a:p>
      </dgm:t>
    </dgm:pt>
    <dgm:pt modelId="{6F93F668-2461-624B-92A6-413AA2890855}" type="parTrans" cxnId="{C6762143-A835-2643-A15D-9EE5D8719929}">
      <dgm:prSet/>
      <dgm:spPr/>
      <dgm:t>
        <a:bodyPr/>
        <a:lstStyle/>
        <a:p>
          <a:endParaRPr lang="en-GB"/>
        </a:p>
      </dgm:t>
    </dgm:pt>
    <dgm:pt modelId="{1C7FAA15-3826-794A-9901-4EDF1F7826B1}" type="sibTrans" cxnId="{C6762143-A835-2643-A15D-9EE5D8719929}">
      <dgm:prSet/>
      <dgm:spPr/>
      <dgm:t>
        <a:bodyPr/>
        <a:lstStyle/>
        <a:p>
          <a:endParaRPr lang="en-GB"/>
        </a:p>
      </dgm:t>
    </dgm:pt>
    <dgm:pt modelId="{E926D536-5DBE-1A4B-BC7D-F2C7F2D46A36}" type="pres">
      <dgm:prSet presAssocID="{762BB7C1-F73A-6149-90FF-D62CB17FCBDC}" presName="compositeShape" presStyleCnt="0">
        <dgm:presLayoutVars>
          <dgm:chMax val="7"/>
          <dgm:dir/>
          <dgm:resizeHandles val="exact"/>
        </dgm:presLayoutVars>
      </dgm:prSet>
      <dgm:spPr/>
    </dgm:pt>
    <dgm:pt modelId="{18C9B475-1901-E047-A565-706F37215EDB}" type="pres">
      <dgm:prSet presAssocID="{56B8212E-2D89-6D4C-A038-665D802B9E55}" presName="circ1" presStyleLbl="vennNode1" presStyleIdx="0" presStyleCnt="2" custLinFactNeighborX="902" custLinFactNeighborY="7371"/>
      <dgm:spPr/>
    </dgm:pt>
    <dgm:pt modelId="{B3218845-CC9C-2644-982E-8C4B14972D79}" type="pres">
      <dgm:prSet presAssocID="{56B8212E-2D89-6D4C-A038-665D802B9E5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7712009-AD31-404C-8EA9-C1FA5A4E07F4}" type="pres">
      <dgm:prSet presAssocID="{929A3C1D-DDC2-1846-B240-B5C58CBC2EA9}" presName="circ2" presStyleLbl="vennNode1" presStyleIdx="1" presStyleCnt="2" custLinFactNeighborX="3322" custLinFactNeighborY="8326"/>
      <dgm:spPr/>
    </dgm:pt>
    <dgm:pt modelId="{5EBDBDB0-ED43-D147-9612-F3E61F5B7ACB}" type="pres">
      <dgm:prSet presAssocID="{929A3C1D-DDC2-1846-B240-B5C58CBC2EA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7DA2F11-F884-2E4F-90F8-00DD66E25399}" type="presOf" srcId="{56B8212E-2D89-6D4C-A038-665D802B9E55}" destId="{18C9B475-1901-E047-A565-706F37215EDB}" srcOrd="0" destOrd="0" presId="urn:microsoft.com/office/officeart/2005/8/layout/venn1"/>
    <dgm:cxn modelId="{E935201A-1E36-254A-956D-BA927D3837AF}" type="presOf" srcId="{762BB7C1-F73A-6149-90FF-D62CB17FCBDC}" destId="{E926D536-5DBE-1A4B-BC7D-F2C7F2D46A36}" srcOrd="0" destOrd="0" presId="urn:microsoft.com/office/officeart/2005/8/layout/venn1"/>
    <dgm:cxn modelId="{C6762143-A835-2643-A15D-9EE5D8719929}" srcId="{762BB7C1-F73A-6149-90FF-D62CB17FCBDC}" destId="{929A3C1D-DDC2-1846-B240-B5C58CBC2EA9}" srcOrd="1" destOrd="0" parTransId="{6F93F668-2461-624B-92A6-413AA2890855}" sibTransId="{1C7FAA15-3826-794A-9901-4EDF1F7826B1}"/>
    <dgm:cxn modelId="{82E94B51-992D-1447-88F9-F32314569DB8}" type="presOf" srcId="{929A3C1D-DDC2-1846-B240-B5C58CBC2EA9}" destId="{5EBDBDB0-ED43-D147-9612-F3E61F5B7ACB}" srcOrd="1" destOrd="0" presId="urn:microsoft.com/office/officeart/2005/8/layout/venn1"/>
    <dgm:cxn modelId="{5F945384-D57D-1942-90DB-783E21B726B7}" type="presOf" srcId="{929A3C1D-DDC2-1846-B240-B5C58CBC2EA9}" destId="{27712009-AD31-404C-8EA9-C1FA5A4E07F4}" srcOrd="0" destOrd="0" presId="urn:microsoft.com/office/officeart/2005/8/layout/venn1"/>
    <dgm:cxn modelId="{33F4DDE4-DCD0-F741-AD62-9915548FF5D7}" srcId="{762BB7C1-F73A-6149-90FF-D62CB17FCBDC}" destId="{56B8212E-2D89-6D4C-A038-665D802B9E55}" srcOrd="0" destOrd="0" parTransId="{011E7FD5-154F-E74E-B96E-D8C57B427C75}" sibTransId="{9F139688-1C94-7E4B-9190-8BE6EA6D1FF5}"/>
    <dgm:cxn modelId="{1323C5E7-8D30-8F4A-B554-0F0B4B711EF2}" type="presOf" srcId="{56B8212E-2D89-6D4C-A038-665D802B9E55}" destId="{B3218845-CC9C-2644-982E-8C4B14972D79}" srcOrd="1" destOrd="0" presId="urn:microsoft.com/office/officeart/2005/8/layout/venn1"/>
    <dgm:cxn modelId="{B8C0D7B2-0B81-CB49-B6C7-D6984BAFE710}" type="presParOf" srcId="{E926D536-5DBE-1A4B-BC7D-F2C7F2D46A36}" destId="{18C9B475-1901-E047-A565-706F37215EDB}" srcOrd="0" destOrd="0" presId="urn:microsoft.com/office/officeart/2005/8/layout/venn1"/>
    <dgm:cxn modelId="{1C0DC654-282F-4B40-8711-8C2FED41ABF6}" type="presParOf" srcId="{E926D536-5DBE-1A4B-BC7D-F2C7F2D46A36}" destId="{B3218845-CC9C-2644-982E-8C4B14972D79}" srcOrd="1" destOrd="0" presId="urn:microsoft.com/office/officeart/2005/8/layout/venn1"/>
    <dgm:cxn modelId="{29505FBE-5A3D-0740-ACEF-9FEECA945948}" type="presParOf" srcId="{E926D536-5DBE-1A4B-BC7D-F2C7F2D46A36}" destId="{27712009-AD31-404C-8EA9-C1FA5A4E07F4}" srcOrd="2" destOrd="0" presId="urn:microsoft.com/office/officeart/2005/8/layout/venn1"/>
    <dgm:cxn modelId="{A774200E-6C6E-F640-92E4-9A7B5250F7F2}" type="presParOf" srcId="{E926D536-5DBE-1A4B-BC7D-F2C7F2D46A36}" destId="{5EBDBDB0-ED43-D147-9612-F3E61F5B7AC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A6503-5E14-934D-8019-509A1C2ABA7D}">
      <dsp:nvSpPr>
        <dsp:cNvPr id="0" name=""/>
        <dsp:cNvSpPr/>
      </dsp:nvSpPr>
      <dsp:spPr>
        <a:xfrm>
          <a:off x="625303" y="938949"/>
          <a:ext cx="2500899" cy="2186101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15240" rIns="3048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" sz="2400" kern="1200" dirty="0"/>
            <a:t>Actor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" sz="1500" kern="1200" noProof="0" dirty="0"/>
            <a:t>(Doer)</a:t>
          </a:r>
        </a:p>
      </dsp:txBody>
      <dsp:txXfrm>
        <a:off x="1250528" y="1266864"/>
        <a:ext cx="1219188" cy="1530271"/>
      </dsp:txXfrm>
    </dsp:sp>
    <dsp:sp modelId="{3AA6876A-1288-6C4E-B367-5448C4B93BB3}">
      <dsp:nvSpPr>
        <dsp:cNvPr id="0" name=""/>
        <dsp:cNvSpPr/>
      </dsp:nvSpPr>
      <dsp:spPr>
        <a:xfrm>
          <a:off x="78" y="1406775"/>
          <a:ext cx="1250449" cy="125044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1500" kern="1200" dirty="0"/>
            <a:t>Population</a:t>
          </a:r>
        </a:p>
      </dsp:txBody>
      <dsp:txXfrm>
        <a:off x="183202" y="1589899"/>
        <a:ext cx="884201" cy="884201"/>
      </dsp:txXfrm>
    </dsp:sp>
    <dsp:sp modelId="{770E62BD-8CDC-9240-ADD3-D807B85932CA}">
      <dsp:nvSpPr>
        <dsp:cNvPr id="0" name=""/>
        <dsp:cNvSpPr/>
      </dsp:nvSpPr>
      <dsp:spPr>
        <a:xfrm>
          <a:off x="3907734" y="938949"/>
          <a:ext cx="2500899" cy="2186101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15240" rIns="3048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" sz="2400" kern="1200" dirty="0"/>
            <a:t>Author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" sz="1500" kern="1200" noProof="0" dirty="0"/>
            <a:t>(Authority </a:t>
          </a:r>
          <a:r>
            <a:rPr lang="en" sz="1500" kern="1200" dirty="0"/>
            <a:t>)</a:t>
          </a:r>
        </a:p>
      </dsp:txBody>
      <dsp:txXfrm>
        <a:off x="4532958" y="1266864"/>
        <a:ext cx="1219188" cy="1530271"/>
      </dsp:txXfrm>
    </dsp:sp>
    <dsp:sp modelId="{0995D3A0-048F-BC4A-A9D9-69FB49D2236C}">
      <dsp:nvSpPr>
        <dsp:cNvPr id="0" name=""/>
        <dsp:cNvSpPr/>
      </dsp:nvSpPr>
      <dsp:spPr>
        <a:xfrm>
          <a:off x="3282509" y="1406775"/>
          <a:ext cx="1250449" cy="125044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1500" kern="1200" dirty="0"/>
            <a:t>Population</a:t>
          </a:r>
        </a:p>
      </dsp:txBody>
      <dsp:txXfrm>
        <a:off x="3465633" y="1589899"/>
        <a:ext cx="884201" cy="884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DA383-25E0-B744-8557-84B56EF999DD}">
      <dsp:nvSpPr>
        <dsp:cNvPr id="0" name=""/>
        <dsp:cNvSpPr/>
      </dsp:nvSpPr>
      <dsp:spPr>
        <a:xfrm>
          <a:off x="1522780" y="0"/>
          <a:ext cx="6098439" cy="532373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200" kern="1200" noProof="0" dirty="0"/>
            <a:t>Localization</a:t>
          </a:r>
        </a:p>
      </dsp:txBody>
      <dsp:txXfrm>
        <a:off x="3719438" y="266186"/>
        <a:ext cx="1705123" cy="798559"/>
      </dsp:txXfrm>
    </dsp:sp>
    <dsp:sp modelId="{9D8B643F-DC32-AB47-A0DD-18F34A85A8E4}">
      <dsp:nvSpPr>
        <dsp:cNvPr id="0" name=""/>
        <dsp:cNvSpPr/>
      </dsp:nvSpPr>
      <dsp:spPr>
        <a:xfrm>
          <a:off x="1979705" y="1064746"/>
          <a:ext cx="5184588" cy="4258984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400" kern="1200" noProof="0" dirty="0"/>
            <a:t>Authority</a:t>
          </a:r>
        </a:p>
      </dsp:txBody>
      <dsp:txXfrm>
        <a:off x="3665993" y="1320285"/>
        <a:ext cx="1812013" cy="766617"/>
      </dsp:txXfrm>
    </dsp:sp>
    <dsp:sp modelId="{1ACDAB77-569C-4243-BE41-7A05BA1316A1}">
      <dsp:nvSpPr>
        <dsp:cNvPr id="0" name=""/>
        <dsp:cNvSpPr/>
      </dsp:nvSpPr>
      <dsp:spPr>
        <a:xfrm>
          <a:off x="2555796" y="2083367"/>
          <a:ext cx="3888409" cy="3194237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400" kern="1200" noProof="0" dirty="0"/>
            <a:t>Inclusion</a:t>
          </a:r>
        </a:p>
      </dsp:txBody>
      <dsp:txXfrm>
        <a:off x="3594002" y="2322935"/>
        <a:ext cx="1811998" cy="718703"/>
      </dsp:txXfrm>
    </dsp:sp>
    <dsp:sp modelId="{576BECCA-1397-DA48-A49A-43A0F31DC61E}">
      <dsp:nvSpPr>
        <dsp:cNvPr id="0" name=""/>
        <dsp:cNvSpPr/>
      </dsp:nvSpPr>
      <dsp:spPr>
        <a:xfrm>
          <a:off x="3275852" y="3194238"/>
          <a:ext cx="2592294" cy="2129492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200" kern="1200" noProof="0" dirty="0"/>
            <a:t>Participation</a:t>
          </a:r>
        </a:p>
      </dsp:txBody>
      <dsp:txXfrm>
        <a:off x="3655485" y="3726611"/>
        <a:ext cx="1833029" cy="1064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28C2F-8489-8646-8D14-B2F2C838AEE9}">
      <dsp:nvSpPr>
        <dsp:cNvPr id="0" name=""/>
        <dsp:cNvSpPr/>
      </dsp:nvSpPr>
      <dsp:spPr>
        <a:xfrm>
          <a:off x="-6019571" y="-921081"/>
          <a:ext cx="7165893" cy="7165893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7E39FB-B52E-F545-8AE0-AB8A3BE5D49D}">
      <dsp:nvSpPr>
        <dsp:cNvPr id="0" name=""/>
        <dsp:cNvSpPr/>
      </dsp:nvSpPr>
      <dsp:spPr>
        <a:xfrm>
          <a:off x="599966" y="409288"/>
          <a:ext cx="6561247" cy="81900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800" kern="1200" noProof="0" dirty="0"/>
            <a:t>Participation</a:t>
          </a:r>
        </a:p>
      </dsp:txBody>
      <dsp:txXfrm>
        <a:off x="599966" y="409288"/>
        <a:ext cx="6561247" cy="819002"/>
      </dsp:txXfrm>
    </dsp:sp>
    <dsp:sp modelId="{D722CF37-F24F-0C4C-ABEF-93EF211BE5A1}">
      <dsp:nvSpPr>
        <dsp:cNvPr id="0" name=""/>
        <dsp:cNvSpPr/>
      </dsp:nvSpPr>
      <dsp:spPr>
        <a:xfrm>
          <a:off x="88089" y="306913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D6CBC-4891-DE4A-AA8B-2B09A770CF9A}">
      <dsp:nvSpPr>
        <dsp:cNvPr id="0" name=""/>
        <dsp:cNvSpPr/>
      </dsp:nvSpPr>
      <dsp:spPr>
        <a:xfrm>
          <a:off x="1069519" y="1638005"/>
          <a:ext cx="6091694" cy="819002"/>
        </a:xfrm>
        <a:prstGeom prst="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800" kern="1200" noProof="0" dirty="0"/>
            <a:t>Inclusion</a:t>
          </a:r>
        </a:p>
      </dsp:txBody>
      <dsp:txXfrm>
        <a:off x="1069519" y="1638005"/>
        <a:ext cx="6091694" cy="819002"/>
      </dsp:txXfrm>
    </dsp:sp>
    <dsp:sp modelId="{35C51F0F-9FE9-394B-9FF0-D08110F54CE3}">
      <dsp:nvSpPr>
        <dsp:cNvPr id="0" name=""/>
        <dsp:cNvSpPr/>
      </dsp:nvSpPr>
      <dsp:spPr>
        <a:xfrm>
          <a:off x="557642" y="1535629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38676D-AF1E-1342-9A23-7424D34943C1}">
      <dsp:nvSpPr>
        <dsp:cNvPr id="0" name=""/>
        <dsp:cNvSpPr/>
      </dsp:nvSpPr>
      <dsp:spPr>
        <a:xfrm>
          <a:off x="1069519" y="2866722"/>
          <a:ext cx="6091694" cy="819002"/>
        </a:xfrm>
        <a:prstGeom prst="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800" kern="1200" noProof="0" dirty="0"/>
            <a:t>Authority</a:t>
          </a:r>
        </a:p>
      </dsp:txBody>
      <dsp:txXfrm>
        <a:off x="1069519" y="2866722"/>
        <a:ext cx="6091694" cy="819002"/>
      </dsp:txXfrm>
    </dsp:sp>
    <dsp:sp modelId="{2FFEF632-2F44-F648-9115-2644038DF1E4}">
      <dsp:nvSpPr>
        <dsp:cNvPr id="0" name=""/>
        <dsp:cNvSpPr/>
      </dsp:nvSpPr>
      <dsp:spPr>
        <a:xfrm>
          <a:off x="557642" y="2764346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989F2-7BF9-BD46-A934-9DB88D1C2754}">
      <dsp:nvSpPr>
        <dsp:cNvPr id="0" name=""/>
        <dsp:cNvSpPr/>
      </dsp:nvSpPr>
      <dsp:spPr>
        <a:xfrm>
          <a:off x="599966" y="4095439"/>
          <a:ext cx="6561247" cy="819002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0083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800" kern="1200" noProof="0" dirty="0"/>
            <a:t>Localization</a:t>
          </a:r>
        </a:p>
      </dsp:txBody>
      <dsp:txXfrm>
        <a:off x="599966" y="4095439"/>
        <a:ext cx="6561247" cy="819002"/>
      </dsp:txXfrm>
    </dsp:sp>
    <dsp:sp modelId="{81CCEA48-041F-C14B-A6D7-7E376D251D54}">
      <dsp:nvSpPr>
        <dsp:cNvPr id="0" name=""/>
        <dsp:cNvSpPr/>
      </dsp:nvSpPr>
      <dsp:spPr>
        <a:xfrm>
          <a:off x="88089" y="3993063"/>
          <a:ext cx="1023753" cy="1023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C9B475-1901-E047-A565-706F37215EDB}">
      <dsp:nvSpPr>
        <dsp:cNvPr id="0" name=""/>
        <dsp:cNvSpPr/>
      </dsp:nvSpPr>
      <dsp:spPr>
        <a:xfrm>
          <a:off x="167677" y="589741"/>
          <a:ext cx="3383280" cy="338328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800" b="1" kern="1200" noProof="0" dirty="0"/>
            <a:t>Authority (Population)</a:t>
          </a:r>
        </a:p>
      </dsp:txBody>
      <dsp:txXfrm>
        <a:off x="640117" y="988702"/>
        <a:ext cx="1950720" cy="2585357"/>
      </dsp:txXfrm>
    </dsp:sp>
    <dsp:sp modelId="{27712009-AD31-404C-8EA9-C1FA5A4E07F4}">
      <dsp:nvSpPr>
        <dsp:cNvPr id="0" name=""/>
        <dsp:cNvSpPr/>
      </dsp:nvSpPr>
      <dsp:spPr>
        <a:xfrm>
          <a:off x="2687952" y="622051"/>
          <a:ext cx="3383280" cy="338328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" sz="2600" b="1" kern="1200" noProof="0" dirty="0"/>
            <a:t>Localization </a:t>
          </a:r>
          <a:r>
            <a:rPr lang="en" sz="2600" kern="1200" noProof="0" dirty="0"/>
            <a:t>(Local Humanitarian Organizations. LHO)</a:t>
          </a:r>
        </a:p>
      </dsp:txBody>
      <dsp:txXfrm>
        <a:off x="3648072" y="1021013"/>
        <a:ext cx="1950720" cy="25853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A6085-C5F5-4DA4-B436-806E98F64EEA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3C14D-B17E-4FB3-9D54-89016480C02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063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33C14D-B17E-4FB3-9D54-89016480C02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094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GB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A29E2-19F8-484B-BA5A-64D8DBB0C452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0BB1B-AA96-44C3-BC9B-4A6647335139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6 Imagen"/>
          <p:cNvPicPr/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 rot="16200000">
            <a:off x="7464236" y="4653978"/>
            <a:ext cx="2760726" cy="59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4F2C-371F-442E-BC48-D63462468FA4}" type="datetimeFigureOut">
              <a:rPr lang="en-GB" smtClean="0"/>
              <a:pPr/>
              <a:t>26/06/2024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1E6CE-6DF0-41E9-A178-6DB1340CA9C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1A609-91E8-50DD-F8AA-FF01C4E9D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TAHUSO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557FE-54FC-B6CE-ACB5-33810187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15000"/>
              </a:lnSpc>
              <a:buNone/>
            </a:pP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( </a:t>
            </a:r>
            <a:r>
              <a:rPr lang="en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T</a:t>
            </a: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ool for </a:t>
            </a:r>
            <a:r>
              <a:rPr lang="en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A</a:t>
            </a: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ssessing and promoting </a:t>
            </a:r>
            <a:r>
              <a:rPr lang="en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Hu</a:t>
            </a: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manitarian</a:t>
            </a:r>
            <a:r>
              <a:rPr lang="en" sz="2400" b="1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 So</a:t>
            </a: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vereignty : </a:t>
            </a:r>
            <a:r>
              <a:rPr lang="en" sz="2400" i="1" dirty="0">
                <a:solidFill>
                  <a:srgbClr val="2E74B5"/>
                </a:solidFill>
                <a:latin typeface="DINPro-Bold"/>
                <a:ea typeface="Arial" panose="020B0604020202020204" pitchFamily="34" charset="0"/>
                <a:cs typeface="DINPro-Bold"/>
              </a:rPr>
              <a:t>Participation, </a:t>
            </a: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Inclusion, </a:t>
            </a:r>
            <a:r>
              <a:rPr lang="en" sz="2400" i="1" dirty="0">
                <a:solidFill>
                  <a:srgbClr val="2E74B5"/>
                </a:solidFill>
                <a:latin typeface="DINPro-Bold"/>
                <a:ea typeface="Arial" panose="020B0604020202020204" pitchFamily="34" charset="0"/>
                <a:cs typeface="DINPro-Bold"/>
              </a:rPr>
              <a:t>Localization </a:t>
            </a: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and Authority of Populations in Humanitarian Action 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" sz="2400" i="1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 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Tool to Assess and promote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HUMANITARIAN SOVEREIGNTY: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LOCALIZATION, FROM THE </a:t>
            </a:r>
            <a:r>
              <a:rPr lang="en" sz="2400" dirty="0">
                <a:solidFill>
                  <a:srgbClr val="2E74B5"/>
                </a:solidFill>
                <a:latin typeface="DINPro-Bold"/>
                <a:ea typeface="Arial" panose="020B0604020202020204" pitchFamily="34" charset="0"/>
                <a:cs typeface="DINPro-Bold"/>
              </a:rPr>
              <a:t>PARTICIPATION, INCLUSION </a:t>
            </a:r>
            <a:r>
              <a:rPr lang="en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AND AUTHORITY OF THE SUBJECT POPULATIONS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OF HUMANITARIAN ACTION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 algn="ctr">
              <a:lnSpc>
                <a:spcPct val="115000"/>
              </a:lnSpc>
              <a:buNone/>
            </a:pPr>
            <a:r>
              <a:rPr lang="en" sz="2400" dirty="0">
                <a:solidFill>
                  <a:srgbClr val="2E74B5"/>
                </a:solidFill>
                <a:effectLst/>
                <a:latin typeface="DINPro-Bold"/>
                <a:ea typeface="Arial" panose="020B0604020202020204" pitchFamily="34" charset="0"/>
                <a:cs typeface="DINPro-Bold"/>
              </a:rPr>
              <a:t> </a:t>
            </a:r>
            <a:endParaRPr lang="en-ES" sz="2400" dirty="0">
              <a:solidFill>
                <a:srgbClr val="000000"/>
              </a:solidFill>
              <a:effectLst/>
              <a:latin typeface="DINPro-Bold"/>
              <a:ea typeface="Arial" panose="020B0604020202020204" pitchFamily="34" charset="0"/>
              <a:cs typeface="DINPro-Bold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886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D1464-7436-B943-D7AF-7D7F7D33611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Humanitarian Sovereignty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304A47-F4D8-68E5-8BC0-547726999DCB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Humanitarian Sovereignty</a:t>
            </a:r>
            <a:r>
              <a:rPr lang="en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is the </a:t>
            </a:r>
            <a:r>
              <a:rPr lang="en" sz="2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right and effective capacity</a:t>
            </a:r>
            <a:r>
              <a:rPr lang="en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of the populations subject to Humanitarian Action and their local organizations, to </a:t>
            </a:r>
            <a:r>
              <a:rPr lang="en" sz="2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decide and define</a:t>
            </a:r>
            <a:r>
              <a:rPr lang="en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the criteria, strategies and actions, (of such humanitarian Action), in a participatory, inclusive, autonomous and responsible manner; and to exercise full accountability of all the humanitarian actors who intervene with said population.</a:t>
            </a:r>
            <a:endParaRPr lang="en-ES" sz="2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901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0B38-D276-7F36-B4AC-26A1110A6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" dirty="0"/>
              <a:t>Authority, Ownership, Accountability, Agency.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73D52-68E0-0FAC-1138-2F945CC86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514116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TAHUSO tool connects the Participation and Inclusion processes with those of </a:t>
            </a:r>
            <a:r>
              <a:rPr lang="en" sz="2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Authority and Localization </a:t>
            </a: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(PIAL), of Populations in Humanitarian Action.</a:t>
            </a:r>
            <a:endParaRPr lang="en-ES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concept of </a:t>
            </a:r>
            <a:r>
              <a:rPr lang="en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Authority </a:t>
            </a:r>
            <a:r>
              <a:rPr lang="en" sz="20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goes beyond that of “</a:t>
            </a:r>
            <a:r>
              <a:rPr lang="en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ownership</a:t>
            </a: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”, since it is not about “owning something external or form others” (actor), but rather exercising authority over what is intrinsically one's own property (author).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It also </a:t>
            </a:r>
            <a:r>
              <a:rPr lang="en" sz="20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goes beyond the concept of </a:t>
            </a:r>
            <a:r>
              <a:rPr lang="en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Accountability</a:t>
            </a: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. As it is not a question of having fully delegated the direction and management of the Humanitarian Action and then receiving reports.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 this sense, the Authority of populations also implies the concept of “</a:t>
            </a:r>
            <a:r>
              <a:rPr lang="en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Agency</a:t>
            </a:r>
            <a:r>
              <a:rPr lang="en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” ( which is the ability to act freely to achieve a purpose, assuming the responsibilities that entails).</a:t>
            </a:r>
            <a:endParaRPr lang="en-ES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en-E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5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C2F9C-D5D9-D93F-BBDC-20BA5F79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Participation and Inclusion, </a:t>
            </a:r>
            <a:br>
              <a:rPr lang="e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" sz="31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Authority and Localization</a:t>
            </a:r>
            <a:r>
              <a:rPr lang="e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76D73-AA7B-B6A4-E382-8F8B8F707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91683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relationship between the four key concepts could be defined as follows: participation requires full inclusion, transformative participation leads to decision-making, therefore to authority and the exercise of authority by local populations in key elements of Humanitarian Action, and by local humanitarian organizations in the management of Humanitarian Action; which is the essence of real Localization.</a:t>
            </a:r>
            <a:endParaRPr lang="en-ES" sz="2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229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D3B5C-E5F9-221F-A074-728EB185022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" dirty="0"/>
              <a:t>From Actors to Authors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04904-2EC2-65EF-7931-F636AFE82831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" dirty="0"/>
              <a:t>The Population subject to Humanitarian Action must have Authority as authors of the Humanitarian Action itself, and not mere actors (doers) of Humanitarian action.</a:t>
            </a:r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endParaRPr lang="es-ES_tradnl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97EBDF8-3383-EB02-53DE-C44A3CB035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47784"/>
              </p:ext>
            </p:extLst>
          </p:nvPr>
        </p:nvGraphicFramePr>
        <p:xfrm>
          <a:off x="1259632" y="2578463"/>
          <a:ext cx="640871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1256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C2F9C-D5D9-D93F-BBDC-20BA5F79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274638"/>
            <a:ext cx="7668344" cy="1143000"/>
          </a:xfr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" sz="3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Participation and Inclusion , </a:t>
            </a:r>
            <a:r>
              <a:rPr lang="en" sz="31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Authority and Localization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5B25C7C-DEEA-F99F-8C88-5DEB98DFD2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715183"/>
              </p:ext>
            </p:extLst>
          </p:nvPr>
        </p:nvGraphicFramePr>
        <p:xfrm>
          <a:off x="0" y="1417638"/>
          <a:ext cx="9144000" cy="5323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363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DA56B-CD57-3EB0-F222-E9AD071E0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E31B6-FC69-A461-C167-DF47DB0DA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390"/>
            <a:ext cx="9144000" cy="1143000"/>
          </a:xfr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br>
              <a:rPr lang="es-ES_tradnl" sz="2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" sz="27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Humanitarian Sovereignty: </a:t>
            </a:r>
            <a:br>
              <a:rPr lang="es-ES_tradnl" sz="27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" sz="2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Participation and Inclusion, </a:t>
            </a:r>
            <a:r>
              <a:rPr lang="en" sz="27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Authority and Localization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e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br>
              <a:rPr lang="en-E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74A99CB-1A5A-22A4-E790-B621FEDFD8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43943"/>
              </p:ext>
            </p:extLst>
          </p:nvPr>
        </p:nvGraphicFramePr>
        <p:xfrm>
          <a:off x="1875534" y="1580997"/>
          <a:ext cx="7236296" cy="5323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CF63CE7F-08E5-70CF-A87A-3ED72A67FEE9}"/>
              </a:ext>
            </a:extLst>
          </p:cNvPr>
          <p:cNvSpPr/>
          <p:nvPr/>
        </p:nvSpPr>
        <p:spPr>
          <a:xfrm>
            <a:off x="457605" y="1710234"/>
            <a:ext cx="1368152" cy="4738538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en" sz="3600" dirty="0"/>
              <a:t>Humanitarian Sovereignty</a:t>
            </a:r>
          </a:p>
        </p:txBody>
      </p:sp>
    </p:spTree>
    <p:extLst>
      <p:ext uri="{BB962C8B-B14F-4D97-AF65-F5344CB8AC3E}">
        <p14:creationId xmlns:p14="http://schemas.microsoft.com/office/powerpoint/2010/main" val="1229316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BC697-4C71-052E-A844-38F3F8F70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3752"/>
            <a:ext cx="8368545" cy="1143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" dirty="0"/>
              <a:t>Authority and Localization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7236-932A-6EB7-5383-839942270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532859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concepts of Localization and Authority are intimately connected.</a:t>
            </a:r>
          </a:p>
          <a:p>
            <a:pPr algn="just">
              <a:buFont typeface="Wingdings" pitchFamily="2" charset="2"/>
              <a:buChar char="ü"/>
            </a:pPr>
            <a:r>
              <a:rPr lang="e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Localization focuses more on the decision-making capacity of local entities and </a:t>
            </a:r>
            <a:r>
              <a:rPr lang="en" sz="24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formal-institutional</a:t>
            </a:r>
            <a:r>
              <a:rPr lang="e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local authorities, (duty bearers); and Authority focuses more on the populations.</a:t>
            </a:r>
            <a:endParaRPr lang="en-GB" sz="24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73B65B-A798-A66A-8987-1B374FFEAD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8467309"/>
              </p:ext>
            </p:extLst>
          </p:nvPr>
        </p:nvGraphicFramePr>
        <p:xfrm>
          <a:off x="2195736" y="247899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1298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C95CF-7F73-657A-7385-4649CC7A3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" dirty="0"/>
              <a:t>Localization and Partnership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CB66E6-C101-F6A5-71FF-7BBA907B3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7772400" cy="4010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e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concept of Localization is directly related to that of Partnership, since it establishes the form of relationship and distribution of power between Local-National and International entities.</a:t>
            </a:r>
            <a:endParaRPr lang="en-ES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270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3804-6103-31B2-82BC-5EAE2191B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dirty="0"/>
              <a:t>In summary...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30341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</TotalTime>
  <Words>500</Words>
  <Application>Microsoft Macintosh PowerPoint</Application>
  <PresentationFormat>On-screen Show (4:3)</PresentationFormat>
  <Paragraphs>46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DINPro-Bold</vt:lpstr>
      <vt:lpstr>Wingdings</vt:lpstr>
      <vt:lpstr>Tema de Office</vt:lpstr>
      <vt:lpstr>Diseño personalizado</vt:lpstr>
      <vt:lpstr>TAHUSO</vt:lpstr>
      <vt:lpstr>Authority, Ownership, Accountability, Agency.</vt:lpstr>
      <vt:lpstr>   Participation and Inclusion,  Authority and Localization  </vt:lpstr>
      <vt:lpstr>From Actors to Authors</vt:lpstr>
      <vt:lpstr>   Participation and Inclusion , Authority and Localization   </vt:lpstr>
      <vt:lpstr>   Humanitarian Sovereignty:  Participation and Inclusion, Authority and Localization   </vt:lpstr>
      <vt:lpstr>Authority and Localization</vt:lpstr>
      <vt:lpstr>Localization and Partnership</vt:lpstr>
      <vt:lpstr> In summary... </vt:lpstr>
      <vt:lpstr>Humanitarian Sovereignty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Fernando Almansa</dc:creator>
  <cp:lastModifiedBy>HIN</cp:lastModifiedBy>
  <cp:revision>280</cp:revision>
  <dcterms:created xsi:type="dcterms:W3CDTF">2014-10-15T03:58:19Z</dcterms:created>
  <dcterms:modified xsi:type="dcterms:W3CDTF">2024-06-26T09:27:14Z</dcterms:modified>
</cp:coreProperties>
</file>